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2" r:id="rId5"/>
    <p:sldId id="274" r:id="rId6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956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8A1F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8A1F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8A1F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8A1F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514262"/>
            <a:ext cx="233870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8A1F7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1901" y="2384247"/>
            <a:ext cx="9328785" cy="397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88369" y="6827363"/>
            <a:ext cx="23812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ifs.org.uk/search?query=UNDERGRADUATE%20DEGREE%20EARNING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000" y="6918358"/>
            <a:ext cx="1140460" cy="641985"/>
          </a:xfrm>
          <a:custGeom>
            <a:avLst/>
            <a:gdLst/>
            <a:ahLst/>
            <a:cxnLst/>
            <a:rect l="l" t="t" r="r" b="b"/>
            <a:pathLst>
              <a:path w="1140459" h="641984">
                <a:moveTo>
                  <a:pt x="360000" y="0"/>
                </a:moveTo>
                <a:lnTo>
                  <a:pt x="314035" y="2928"/>
                </a:lnTo>
                <a:lnTo>
                  <a:pt x="268677" y="11715"/>
                </a:lnTo>
                <a:lnTo>
                  <a:pt x="224532" y="26360"/>
                </a:lnTo>
                <a:lnTo>
                  <a:pt x="182206" y="46862"/>
                </a:lnTo>
                <a:lnTo>
                  <a:pt x="142307" y="73223"/>
                </a:lnTo>
                <a:lnTo>
                  <a:pt x="105441" y="105441"/>
                </a:lnTo>
                <a:lnTo>
                  <a:pt x="73223" y="142307"/>
                </a:lnTo>
                <a:lnTo>
                  <a:pt x="46863" y="182206"/>
                </a:lnTo>
                <a:lnTo>
                  <a:pt x="26360" y="224532"/>
                </a:lnTo>
                <a:lnTo>
                  <a:pt x="11715" y="268677"/>
                </a:lnTo>
                <a:lnTo>
                  <a:pt x="2928" y="314035"/>
                </a:lnTo>
                <a:lnTo>
                  <a:pt x="0" y="360000"/>
                </a:lnTo>
                <a:lnTo>
                  <a:pt x="2928" y="405965"/>
                </a:lnTo>
                <a:lnTo>
                  <a:pt x="11715" y="451323"/>
                </a:lnTo>
                <a:lnTo>
                  <a:pt x="26360" y="495469"/>
                </a:lnTo>
                <a:lnTo>
                  <a:pt x="46863" y="537794"/>
                </a:lnTo>
                <a:lnTo>
                  <a:pt x="73223" y="577693"/>
                </a:lnTo>
                <a:lnTo>
                  <a:pt x="105441" y="614559"/>
                </a:lnTo>
                <a:lnTo>
                  <a:pt x="132529" y="641647"/>
                </a:lnTo>
                <a:lnTo>
                  <a:pt x="1140152" y="641647"/>
                </a:lnTo>
                <a:lnTo>
                  <a:pt x="1096321" y="587203"/>
                </a:lnTo>
                <a:lnTo>
                  <a:pt x="614559" y="105441"/>
                </a:lnTo>
                <a:lnTo>
                  <a:pt x="577693" y="73223"/>
                </a:lnTo>
                <a:lnTo>
                  <a:pt x="537794" y="46862"/>
                </a:lnTo>
                <a:lnTo>
                  <a:pt x="495469" y="26360"/>
                </a:lnTo>
                <a:lnTo>
                  <a:pt x="451323" y="11715"/>
                </a:lnTo>
                <a:lnTo>
                  <a:pt x="405965" y="2928"/>
                </a:lnTo>
                <a:lnTo>
                  <a:pt x="360000" y="0"/>
                </a:lnTo>
                <a:close/>
              </a:path>
            </a:pathLst>
          </a:custGeom>
          <a:solidFill>
            <a:srgbClr val="DF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3" cy="10619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317672" y="6918358"/>
            <a:ext cx="1151255" cy="641985"/>
          </a:xfrm>
          <a:custGeom>
            <a:avLst/>
            <a:gdLst/>
            <a:ahLst/>
            <a:cxnLst/>
            <a:rect l="l" t="t" r="r" b="b"/>
            <a:pathLst>
              <a:path w="1151254" h="641984">
                <a:moveTo>
                  <a:pt x="790764" y="0"/>
                </a:moveTo>
                <a:lnTo>
                  <a:pt x="744799" y="2928"/>
                </a:lnTo>
                <a:lnTo>
                  <a:pt x="699440" y="11715"/>
                </a:lnTo>
                <a:lnTo>
                  <a:pt x="655295" y="26360"/>
                </a:lnTo>
                <a:lnTo>
                  <a:pt x="612970" y="46862"/>
                </a:lnTo>
                <a:lnTo>
                  <a:pt x="573071" y="73223"/>
                </a:lnTo>
                <a:lnTo>
                  <a:pt x="536205" y="105441"/>
                </a:lnTo>
                <a:lnTo>
                  <a:pt x="0" y="641647"/>
                </a:lnTo>
                <a:lnTo>
                  <a:pt x="1018235" y="641647"/>
                </a:lnTo>
                <a:lnTo>
                  <a:pt x="1045323" y="614559"/>
                </a:lnTo>
                <a:lnTo>
                  <a:pt x="1077541" y="577693"/>
                </a:lnTo>
                <a:lnTo>
                  <a:pt x="1103901" y="537794"/>
                </a:lnTo>
                <a:lnTo>
                  <a:pt x="1124404" y="495469"/>
                </a:lnTo>
                <a:lnTo>
                  <a:pt x="1139049" y="451323"/>
                </a:lnTo>
                <a:lnTo>
                  <a:pt x="1147835" y="405965"/>
                </a:lnTo>
                <a:lnTo>
                  <a:pt x="1150764" y="360000"/>
                </a:lnTo>
                <a:lnTo>
                  <a:pt x="1147835" y="314035"/>
                </a:lnTo>
                <a:lnTo>
                  <a:pt x="1139049" y="268677"/>
                </a:lnTo>
                <a:lnTo>
                  <a:pt x="1124404" y="224532"/>
                </a:lnTo>
                <a:lnTo>
                  <a:pt x="1103901" y="182206"/>
                </a:lnTo>
                <a:lnTo>
                  <a:pt x="1077541" y="142307"/>
                </a:lnTo>
                <a:lnTo>
                  <a:pt x="1045323" y="105441"/>
                </a:lnTo>
                <a:lnTo>
                  <a:pt x="1008457" y="73223"/>
                </a:lnTo>
                <a:lnTo>
                  <a:pt x="968558" y="46862"/>
                </a:lnTo>
                <a:lnTo>
                  <a:pt x="926232" y="26360"/>
                </a:lnTo>
                <a:lnTo>
                  <a:pt x="882087" y="11715"/>
                </a:lnTo>
                <a:lnTo>
                  <a:pt x="836729" y="2928"/>
                </a:lnTo>
                <a:lnTo>
                  <a:pt x="790764" y="0"/>
                </a:lnTo>
                <a:close/>
              </a:path>
            </a:pathLst>
          </a:custGeom>
          <a:solidFill>
            <a:srgbClr val="DF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19998" y="287997"/>
            <a:ext cx="1255395" cy="608330"/>
            <a:chOff x="719998" y="287997"/>
            <a:chExt cx="1255395" cy="608330"/>
          </a:xfrm>
        </p:grpSpPr>
        <p:sp>
          <p:nvSpPr>
            <p:cNvPr id="6" name="object 6"/>
            <p:cNvSpPr/>
            <p:nvPr/>
          </p:nvSpPr>
          <p:spPr>
            <a:xfrm>
              <a:off x="720001" y="287997"/>
              <a:ext cx="1255395" cy="526415"/>
            </a:xfrm>
            <a:custGeom>
              <a:avLst/>
              <a:gdLst/>
              <a:ahLst/>
              <a:cxnLst/>
              <a:rect l="l" t="t" r="r" b="b"/>
              <a:pathLst>
                <a:path w="1255395" h="526415">
                  <a:moveTo>
                    <a:pt x="1255064" y="0"/>
                  </a:moveTo>
                  <a:lnTo>
                    <a:pt x="0" y="0"/>
                  </a:lnTo>
                  <a:lnTo>
                    <a:pt x="0" y="525995"/>
                  </a:lnTo>
                  <a:lnTo>
                    <a:pt x="1255064" y="525995"/>
                  </a:lnTo>
                  <a:lnTo>
                    <a:pt x="1255064" y="0"/>
                  </a:lnTo>
                  <a:close/>
                </a:path>
              </a:pathLst>
            </a:custGeom>
            <a:solidFill>
              <a:srgbClr val="F6A1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9988" y="341058"/>
              <a:ext cx="1255395" cy="555625"/>
            </a:xfrm>
            <a:custGeom>
              <a:avLst/>
              <a:gdLst/>
              <a:ahLst/>
              <a:cxnLst/>
              <a:rect l="l" t="t" r="r" b="b"/>
              <a:pathLst>
                <a:path w="1255395" h="555625">
                  <a:moveTo>
                    <a:pt x="254279" y="66713"/>
                  </a:moveTo>
                  <a:lnTo>
                    <a:pt x="241427" y="27139"/>
                  </a:lnTo>
                  <a:lnTo>
                    <a:pt x="201955" y="1092"/>
                  </a:lnTo>
                  <a:lnTo>
                    <a:pt x="188722" y="0"/>
                  </a:lnTo>
                  <a:lnTo>
                    <a:pt x="172796" y="1574"/>
                  </a:lnTo>
                  <a:lnTo>
                    <a:pt x="135242" y="25323"/>
                  </a:lnTo>
                  <a:lnTo>
                    <a:pt x="116560" y="73113"/>
                  </a:lnTo>
                  <a:lnTo>
                    <a:pt x="115316" y="93383"/>
                  </a:lnTo>
                  <a:lnTo>
                    <a:pt x="116547" y="113741"/>
                  </a:lnTo>
                  <a:lnTo>
                    <a:pt x="135064" y="161493"/>
                  </a:lnTo>
                  <a:lnTo>
                    <a:pt x="172529" y="185064"/>
                  </a:lnTo>
                  <a:lnTo>
                    <a:pt x="188493" y="186639"/>
                  </a:lnTo>
                  <a:lnTo>
                    <a:pt x="201472" y="185585"/>
                  </a:lnTo>
                  <a:lnTo>
                    <a:pt x="240652" y="160375"/>
                  </a:lnTo>
                  <a:lnTo>
                    <a:pt x="254279" y="121945"/>
                  </a:lnTo>
                  <a:lnTo>
                    <a:pt x="218744" y="118021"/>
                  </a:lnTo>
                  <a:lnTo>
                    <a:pt x="217093" y="126276"/>
                  </a:lnTo>
                  <a:lnTo>
                    <a:pt x="214833" y="133464"/>
                  </a:lnTo>
                  <a:lnTo>
                    <a:pt x="211963" y="139611"/>
                  </a:lnTo>
                  <a:lnTo>
                    <a:pt x="208483" y="144691"/>
                  </a:lnTo>
                  <a:lnTo>
                    <a:pt x="203441" y="150749"/>
                  </a:lnTo>
                  <a:lnTo>
                    <a:pt x="196926" y="153784"/>
                  </a:lnTo>
                  <a:lnTo>
                    <a:pt x="188950" y="153784"/>
                  </a:lnTo>
                  <a:lnTo>
                    <a:pt x="157746" y="119722"/>
                  </a:lnTo>
                  <a:lnTo>
                    <a:pt x="155651" y="93383"/>
                  </a:lnTo>
                  <a:lnTo>
                    <a:pt x="156184" y="79298"/>
                  </a:lnTo>
                  <a:lnTo>
                    <a:pt x="168897" y="40906"/>
                  </a:lnTo>
                  <a:lnTo>
                    <a:pt x="188950" y="32092"/>
                  </a:lnTo>
                  <a:lnTo>
                    <a:pt x="197091" y="32092"/>
                  </a:lnTo>
                  <a:lnTo>
                    <a:pt x="217805" y="70129"/>
                  </a:lnTo>
                  <a:lnTo>
                    <a:pt x="254279" y="66713"/>
                  </a:lnTo>
                  <a:close/>
                </a:path>
                <a:path w="1255395" h="555625">
                  <a:moveTo>
                    <a:pt x="403974" y="183222"/>
                  </a:moveTo>
                  <a:lnTo>
                    <a:pt x="391287" y="140258"/>
                  </a:lnTo>
                  <a:lnTo>
                    <a:pt x="382333" y="109931"/>
                  </a:lnTo>
                  <a:lnTo>
                    <a:pt x="362724" y="43459"/>
                  </a:lnTo>
                  <a:lnTo>
                    <a:pt x="350977" y="3657"/>
                  </a:lnTo>
                  <a:lnTo>
                    <a:pt x="344639" y="3657"/>
                  </a:lnTo>
                  <a:lnTo>
                    <a:pt x="344639" y="109931"/>
                  </a:lnTo>
                  <a:lnTo>
                    <a:pt x="307695" y="109931"/>
                  </a:lnTo>
                  <a:lnTo>
                    <a:pt x="325996" y="43459"/>
                  </a:lnTo>
                  <a:lnTo>
                    <a:pt x="344639" y="109931"/>
                  </a:lnTo>
                  <a:lnTo>
                    <a:pt x="344639" y="3657"/>
                  </a:lnTo>
                  <a:lnTo>
                    <a:pt x="308635" y="3657"/>
                  </a:lnTo>
                  <a:lnTo>
                    <a:pt x="255866" y="183222"/>
                  </a:lnTo>
                  <a:lnTo>
                    <a:pt x="288239" y="183222"/>
                  </a:lnTo>
                  <a:lnTo>
                    <a:pt x="299961" y="140258"/>
                  </a:lnTo>
                  <a:lnTo>
                    <a:pt x="352145" y="140258"/>
                  </a:lnTo>
                  <a:lnTo>
                    <a:pt x="364109" y="183222"/>
                  </a:lnTo>
                  <a:lnTo>
                    <a:pt x="403974" y="183222"/>
                  </a:lnTo>
                  <a:close/>
                </a:path>
                <a:path w="1255395" h="555625">
                  <a:moveTo>
                    <a:pt x="553440" y="183222"/>
                  </a:moveTo>
                  <a:lnTo>
                    <a:pt x="524967" y="110807"/>
                  </a:lnTo>
                  <a:lnTo>
                    <a:pt x="521893" y="102984"/>
                  </a:lnTo>
                  <a:lnTo>
                    <a:pt x="528828" y="99631"/>
                  </a:lnTo>
                  <a:lnTo>
                    <a:pt x="534847" y="95516"/>
                  </a:lnTo>
                  <a:lnTo>
                    <a:pt x="551675" y="55333"/>
                  </a:lnTo>
                  <a:lnTo>
                    <a:pt x="550735" y="43789"/>
                  </a:lnTo>
                  <a:lnTo>
                    <a:pt x="526961" y="10947"/>
                  </a:lnTo>
                  <a:lnTo>
                    <a:pt x="511810" y="6083"/>
                  </a:lnTo>
                  <a:lnTo>
                    <a:pt x="511810" y="49479"/>
                  </a:lnTo>
                  <a:lnTo>
                    <a:pt x="511810" y="64566"/>
                  </a:lnTo>
                  <a:lnTo>
                    <a:pt x="509358" y="70421"/>
                  </a:lnTo>
                  <a:lnTo>
                    <a:pt x="499592" y="78676"/>
                  </a:lnTo>
                  <a:lnTo>
                    <a:pt x="492607" y="80733"/>
                  </a:lnTo>
                  <a:lnTo>
                    <a:pt x="454926" y="80733"/>
                  </a:lnTo>
                  <a:lnTo>
                    <a:pt x="454926" y="34112"/>
                  </a:lnTo>
                  <a:lnTo>
                    <a:pt x="492925" y="34112"/>
                  </a:lnTo>
                  <a:lnTo>
                    <a:pt x="499884" y="36042"/>
                  </a:lnTo>
                  <a:lnTo>
                    <a:pt x="509422" y="43789"/>
                  </a:lnTo>
                  <a:lnTo>
                    <a:pt x="511810" y="49479"/>
                  </a:lnTo>
                  <a:lnTo>
                    <a:pt x="511810" y="6083"/>
                  </a:lnTo>
                  <a:lnTo>
                    <a:pt x="503326" y="4470"/>
                  </a:lnTo>
                  <a:lnTo>
                    <a:pt x="488581" y="3657"/>
                  </a:lnTo>
                  <a:lnTo>
                    <a:pt x="416229" y="3657"/>
                  </a:lnTo>
                  <a:lnTo>
                    <a:pt x="416229" y="183222"/>
                  </a:lnTo>
                  <a:lnTo>
                    <a:pt x="454926" y="183222"/>
                  </a:lnTo>
                  <a:lnTo>
                    <a:pt x="454926" y="110807"/>
                  </a:lnTo>
                  <a:lnTo>
                    <a:pt x="484479" y="110807"/>
                  </a:lnTo>
                  <a:lnTo>
                    <a:pt x="512038" y="183222"/>
                  </a:lnTo>
                  <a:lnTo>
                    <a:pt x="553440" y="183222"/>
                  </a:lnTo>
                  <a:close/>
                </a:path>
                <a:path w="1255395" h="555625">
                  <a:moveTo>
                    <a:pt x="691299" y="150202"/>
                  </a:moveTo>
                  <a:lnTo>
                    <a:pt x="609676" y="150202"/>
                  </a:lnTo>
                  <a:lnTo>
                    <a:pt x="609676" y="105752"/>
                  </a:lnTo>
                  <a:lnTo>
                    <a:pt x="674522" y="105752"/>
                  </a:lnTo>
                  <a:lnTo>
                    <a:pt x="674522" y="75272"/>
                  </a:lnTo>
                  <a:lnTo>
                    <a:pt x="609676" y="75272"/>
                  </a:lnTo>
                  <a:lnTo>
                    <a:pt x="609676" y="35902"/>
                  </a:lnTo>
                  <a:lnTo>
                    <a:pt x="690118" y="35902"/>
                  </a:lnTo>
                  <a:lnTo>
                    <a:pt x="690118" y="4152"/>
                  </a:lnTo>
                  <a:lnTo>
                    <a:pt x="572147" y="4152"/>
                  </a:lnTo>
                  <a:lnTo>
                    <a:pt x="572147" y="35902"/>
                  </a:lnTo>
                  <a:lnTo>
                    <a:pt x="572147" y="75272"/>
                  </a:lnTo>
                  <a:lnTo>
                    <a:pt x="572147" y="105752"/>
                  </a:lnTo>
                  <a:lnTo>
                    <a:pt x="572147" y="150202"/>
                  </a:lnTo>
                  <a:lnTo>
                    <a:pt x="572147" y="183222"/>
                  </a:lnTo>
                  <a:lnTo>
                    <a:pt x="691299" y="183222"/>
                  </a:lnTo>
                  <a:lnTo>
                    <a:pt x="691299" y="150202"/>
                  </a:lnTo>
                  <a:close/>
                </a:path>
                <a:path w="1255395" h="555625">
                  <a:moveTo>
                    <a:pt x="830795" y="150202"/>
                  </a:moveTo>
                  <a:lnTo>
                    <a:pt x="749173" y="150202"/>
                  </a:lnTo>
                  <a:lnTo>
                    <a:pt x="749173" y="105752"/>
                  </a:lnTo>
                  <a:lnTo>
                    <a:pt x="814019" y="105752"/>
                  </a:lnTo>
                  <a:lnTo>
                    <a:pt x="814019" y="75272"/>
                  </a:lnTo>
                  <a:lnTo>
                    <a:pt x="749173" y="75272"/>
                  </a:lnTo>
                  <a:lnTo>
                    <a:pt x="749173" y="35902"/>
                  </a:lnTo>
                  <a:lnTo>
                    <a:pt x="829614" y="35902"/>
                  </a:lnTo>
                  <a:lnTo>
                    <a:pt x="829614" y="4152"/>
                  </a:lnTo>
                  <a:lnTo>
                    <a:pt x="711644" y="4152"/>
                  </a:lnTo>
                  <a:lnTo>
                    <a:pt x="711644" y="35902"/>
                  </a:lnTo>
                  <a:lnTo>
                    <a:pt x="711644" y="75272"/>
                  </a:lnTo>
                  <a:lnTo>
                    <a:pt x="711644" y="105752"/>
                  </a:lnTo>
                  <a:lnTo>
                    <a:pt x="711644" y="150202"/>
                  </a:lnTo>
                  <a:lnTo>
                    <a:pt x="711644" y="183222"/>
                  </a:lnTo>
                  <a:lnTo>
                    <a:pt x="830795" y="183222"/>
                  </a:lnTo>
                  <a:lnTo>
                    <a:pt x="830795" y="150202"/>
                  </a:lnTo>
                  <a:close/>
                </a:path>
                <a:path w="1255395" h="555625">
                  <a:moveTo>
                    <a:pt x="1255064" y="525792"/>
                  </a:moveTo>
                  <a:lnTo>
                    <a:pt x="1254252" y="514388"/>
                  </a:lnTo>
                  <a:lnTo>
                    <a:pt x="1252029" y="505079"/>
                  </a:lnTo>
                  <a:lnTo>
                    <a:pt x="1248740" y="498805"/>
                  </a:lnTo>
                  <a:lnTo>
                    <a:pt x="1244701" y="496506"/>
                  </a:lnTo>
                  <a:lnTo>
                    <a:pt x="10375" y="496506"/>
                  </a:lnTo>
                  <a:lnTo>
                    <a:pt x="6337" y="498805"/>
                  </a:lnTo>
                  <a:lnTo>
                    <a:pt x="3048" y="505079"/>
                  </a:lnTo>
                  <a:lnTo>
                    <a:pt x="825" y="514388"/>
                  </a:lnTo>
                  <a:lnTo>
                    <a:pt x="0" y="525792"/>
                  </a:lnTo>
                  <a:lnTo>
                    <a:pt x="825" y="537197"/>
                  </a:lnTo>
                  <a:lnTo>
                    <a:pt x="3048" y="546506"/>
                  </a:lnTo>
                  <a:lnTo>
                    <a:pt x="6337" y="552780"/>
                  </a:lnTo>
                  <a:lnTo>
                    <a:pt x="10375" y="555078"/>
                  </a:lnTo>
                  <a:lnTo>
                    <a:pt x="1244701" y="555078"/>
                  </a:lnTo>
                  <a:lnTo>
                    <a:pt x="1248740" y="552780"/>
                  </a:lnTo>
                  <a:lnTo>
                    <a:pt x="1252029" y="546506"/>
                  </a:lnTo>
                  <a:lnTo>
                    <a:pt x="1254252" y="537197"/>
                  </a:lnTo>
                  <a:lnTo>
                    <a:pt x="1255064" y="525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133" y="340786"/>
              <a:ext cx="286087" cy="1869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306" y="554772"/>
              <a:ext cx="152641" cy="2020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11085" y="558825"/>
              <a:ext cx="128905" cy="194310"/>
            </a:xfrm>
            <a:custGeom>
              <a:avLst/>
              <a:gdLst/>
              <a:ahLst/>
              <a:cxnLst/>
              <a:rect l="l" t="t" r="r" b="b"/>
              <a:pathLst>
                <a:path w="128905" h="194309">
                  <a:moveTo>
                    <a:pt x="128803" y="158750"/>
                  </a:moveTo>
                  <a:lnTo>
                    <a:pt x="40563" y="158750"/>
                  </a:lnTo>
                  <a:lnTo>
                    <a:pt x="40563" y="110490"/>
                  </a:lnTo>
                  <a:lnTo>
                    <a:pt x="110680" y="110490"/>
                  </a:lnTo>
                  <a:lnTo>
                    <a:pt x="110680" y="77470"/>
                  </a:lnTo>
                  <a:lnTo>
                    <a:pt x="40563" y="77470"/>
                  </a:lnTo>
                  <a:lnTo>
                    <a:pt x="40563" y="35560"/>
                  </a:lnTo>
                  <a:lnTo>
                    <a:pt x="127533" y="35560"/>
                  </a:lnTo>
                  <a:lnTo>
                    <a:pt x="127533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77470"/>
                  </a:lnTo>
                  <a:lnTo>
                    <a:pt x="0" y="110490"/>
                  </a:lnTo>
                  <a:lnTo>
                    <a:pt x="0" y="158750"/>
                  </a:lnTo>
                  <a:lnTo>
                    <a:pt x="0" y="194310"/>
                  </a:lnTo>
                  <a:lnTo>
                    <a:pt x="128803" y="194310"/>
                  </a:lnTo>
                  <a:lnTo>
                    <a:pt x="128803" y="15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901" y="559003"/>
              <a:ext cx="365641" cy="1941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1190" y="555045"/>
              <a:ext cx="150228" cy="2017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22526" y="558825"/>
              <a:ext cx="128905" cy="194310"/>
            </a:xfrm>
            <a:custGeom>
              <a:avLst/>
              <a:gdLst/>
              <a:ahLst/>
              <a:cxnLst/>
              <a:rect l="l" t="t" r="r" b="b"/>
              <a:pathLst>
                <a:path w="128905" h="194309">
                  <a:moveTo>
                    <a:pt x="128803" y="158750"/>
                  </a:moveTo>
                  <a:lnTo>
                    <a:pt x="40563" y="158750"/>
                  </a:lnTo>
                  <a:lnTo>
                    <a:pt x="40563" y="110490"/>
                  </a:lnTo>
                  <a:lnTo>
                    <a:pt x="110680" y="110490"/>
                  </a:lnTo>
                  <a:lnTo>
                    <a:pt x="110680" y="77470"/>
                  </a:lnTo>
                  <a:lnTo>
                    <a:pt x="40563" y="77470"/>
                  </a:lnTo>
                  <a:lnTo>
                    <a:pt x="40563" y="35560"/>
                  </a:lnTo>
                  <a:lnTo>
                    <a:pt x="127533" y="35560"/>
                  </a:lnTo>
                  <a:lnTo>
                    <a:pt x="127533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77470"/>
                  </a:lnTo>
                  <a:lnTo>
                    <a:pt x="0" y="110490"/>
                  </a:lnTo>
                  <a:lnTo>
                    <a:pt x="0" y="158750"/>
                  </a:lnTo>
                  <a:lnTo>
                    <a:pt x="0" y="194310"/>
                  </a:lnTo>
                  <a:lnTo>
                    <a:pt x="128803" y="194310"/>
                  </a:lnTo>
                  <a:lnTo>
                    <a:pt x="128803" y="15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2028432" y="288010"/>
            <a:ext cx="1242060" cy="201930"/>
          </a:xfrm>
          <a:custGeom>
            <a:avLst/>
            <a:gdLst/>
            <a:ahLst/>
            <a:cxnLst/>
            <a:rect l="l" t="t" r="r" b="b"/>
            <a:pathLst>
              <a:path w="1242060" h="201929">
                <a:moveTo>
                  <a:pt x="33985" y="111391"/>
                </a:moveTo>
                <a:lnTo>
                  <a:pt x="0" y="119176"/>
                </a:lnTo>
                <a:lnTo>
                  <a:pt x="3447" y="129275"/>
                </a:lnTo>
                <a:lnTo>
                  <a:pt x="7404" y="137117"/>
                </a:lnTo>
                <a:lnTo>
                  <a:pt x="38946" y="159477"/>
                </a:lnTo>
                <a:lnTo>
                  <a:pt x="63969" y="162839"/>
                </a:lnTo>
                <a:lnTo>
                  <a:pt x="75996" y="162184"/>
                </a:lnTo>
                <a:lnTo>
                  <a:pt x="115088" y="144572"/>
                </a:lnTo>
                <a:lnTo>
                  <a:pt x="122820" y="133337"/>
                </a:lnTo>
                <a:lnTo>
                  <a:pt x="65849" y="133337"/>
                </a:lnTo>
                <a:lnTo>
                  <a:pt x="54134" y="132033"/>
                </a:lnTo>
                <a:lnTo>
                  <a:pt x="45050" y="128031"/>
                </a:lnTo>
                <a:lnTo>
                  <a:pt x="38399" y="121196"/>
                </a:lnTo>
                <a:lnTo>
                  <a:pt x="33985" y="111391"/>
                </a:lnTo>
                <a:close/>
              </a:path>
              <a:path w="1242060" h="201929">
                <a:moveTo>
                  <a:pt x="65620" y="698"/>
                </a:moveTo>
                <a:lnTo>
                  <a:pt x="24307" y="14389"/>
                </a:lnTo>
                <a:lnTo>
                  <a:pt x="12406" y="30448"/>
                </a:lnTo>
                <a:lnTo>
                  <a:pt x="12306" y="30619"/>
                </a:lnTo>
                <a:lnTo>
                  <a:pt x="9280" y="40213"/>
                </a:lnTo>
                <a:lnTo>
                  <a:pt x="8517" y="48145"/>
                </a:lnTo>
                <a:lnTo>
                  <a:pt x="8394" y="49423"/>
                </a:lnTo>
                <a:lnTo>
                  <a:pt x="27381" y="86613"/>
                </a:lnTo>
                <a:lnTo>
                  <a:pt x="63728" y="98882"/>
                </a:lnTo>
                <a:lnTo>
                  <a:pt x="76868" y="102152"/>
                </a:lnTo>
                <a:lnTo>
                  <a:pt x="85296" y="105906"/>
                </a:lnTo>
                <a:lnTo>
                  <a:pt x="89795" y="110680"/>
                </a:lnTo>
                <a:lnTo>
                  <a:pt x="91109" y="116827"/>
                </a:lnTo>
                <a:lnTo>
                  <a:pt x="89354" y="123687"/>
                </a:lnTo>
                <a:lnTo>
                  <a:pt x="84323" y="128887"/>
                </a:lnTo>
                <a:lnTo>
                  <a:pt x="76370" y="132184"/>
                </a:lnTo>
                <a:lnTo>
                  <a:pt x="65849" y="133337"/>
                </a:lnTo>
                <a:lnTo>
                  <a:pt x="122820" y="133337"/>
                </a:lnTo>
                <a:lnTo>
                  <a:pt x="127014" y="122922"/>
                </a:lnTo>
                <a:lnTo>
                  <a:pt x="128543" y="111391"/>
                </a:lnTo>
                <a:lnTo>
                  <a:pt x="128638" y="110680"/>
                </a:lnTo>
                <a:lnTo>
                  <a:pt x="108331" y="73393"/>
                </a:lnTo>
                <a:lnTo>
                  <a:pt x="67030" y="59943"/>
                </a:lnTo>
                <a:lnTo>
                  <a:pt x="56321" y="57264"/>
                </a:lnTo>
                <a:lnTo>
                  <a:pt x="49329" y="53897"/>
                </a:lnTo>
                <a:lnTo>
                  <a:pt x="45524" y="49423"/>
                </a:lnTo>
                <a:lnTo>
                  <a:pt x="44373" y="43421"/>
                </a:lnTo>
                <a:lnTo>
                  <a:pt x="45756" y="37757"/>
                </a:lnTo>
                <a:lnTo>
                  <a:pt x="45804" y="37560"/>
                </a:lnTo>
                <a:lnTo>
                  <a:pt x="49977" y="33185"/>
                </a:lnTo>
                <a:lnTo>
                  <a:pt x="56718" y="30448"/>
                </a:lnTo>
                <a:lnTo>
                  <a:pt x="65849" y="29502"/>
                </a:lnTo>
                <a:lnTo>
                  <a:pt x="120800" y="29502"/>
                </a:lnTo>
                <a:lnTo>
                  <a:pt x="120726" y="29331"/>
                </a:lnTo>
                <a:lnTo>
                  <a:pt x="88661" y="3708"/>
                </a:lnTo>
                <a:lnTo>
                  <a:pt x="78038" y="1510"/>
                </a:lnTo>
                <a:lnTo>
                  <a:pt x="78712" y="1510"/>
                </a:lnTo>
                <a:lnTo>
                  <a:pt x="65620" y="698"/>
                </a:lnTo>
                <a:close/>
              </a:path>
              <a:path w="1242060" h="201929">
                <a:moveTo>
                  <a:pt x="120800" y="29502"/>
                </a:moveTo>
                <a:lnTo>
                  <a:pt x="65849" y="29502"/>
                </a:lnTo>
                <a:lnTo>
                  <a:pt x="75863" y="30448"/>
                </a:lnTo>
                <a:lnTo>
                  <a:pt x="75663" y="30448"/>
                </a:lnTo>
                <a:lnTo>
                  <a:pt x="82992" y="33513"/>
                </a:lnTo>
                <a:lnTo>
                  <a:pt x="88654" y="39258"/>
                </a:lnTo>
                <a:lnTo>
                  <a:pt x="93230" y="48145"/>
                </a:lnTo>
                <a:lnTo>
                  <a:pt x="124383" y="37757"/>
                </a:lnTo>
                <a:lnTo>
                  <a:pt x="120800" y="29502"/>
                </a:lnTo>
                <a:close/>
              </a:path>
              <a:path w="1242060" h="201929">
                <a:moveTo>
                  <a:pt x="182918" y="44132"/>
                </a:moveTo>
                <a:lnTo>
                  <a:pt x="151282" y="44132"/>
                </a:lnTo>
                <a:lnTo>
                  <a:pt x="151282" y="199897"/>
                </a:lnTo>
                <a:lnTo>
                  <a:pt x="184569" y="199897"/>
                </a:lnTo>
                <a:lnTo>
                  <a:pt x="184569" y="147739"/>
                </a:lnTo>
                <a:lnTo>
                  <a:pt x="243674" y="147739"/>
                </a:lnTo>
                <a:lnTo>
                  <a:pt x="244959" y="146616"/>
                </a:lnTo>
                <a:lnTo>
                  <a:pt x="248476" y="138772"/>
                </a:lnTo>
                <a:lnTo>
                  <a:pt x="197307" y="138772"/>
                </a:lnTo>
                <a:lnTo>
                  <a:pt x="190944" y="135229"/>
                </a:lnTo>
                <a:lnTo>
                  <a:pt x="187871" y="130276"/>
                </a:lnTo>
                <a:lnTo>
                  <a:pt x="185039" y="126022"/>
                </a:lnTo>
                <a:lnTo>
                  <a:pt x="184569" y="122250"/>
                </a:lnTo>
                <a:lnTo>
                  <a:pt x="184569" y="92278"/>
                </a:lnTo>
                <a:lnTo>
                  <a:pt x="185815" y="81038"/>
                </a:lnTo>
                <a:lnTo>
                  <a:pt x="189407" y="72656"/>
                </a:lnTo>
                <a:lnTo>
                  <a:pt x="195123" y="67417"/>
                </a:lnTo>
                <a:lnTo>
                  <a:pt x="202742" y="65608"/>
                </a:lnTo>
                <a:lnTo>
                  <a:pt x="248727" y="65608"/>
                </a:lnTo>
                <a:lnTo>
                  <a:pt x="246715" y="61125"/>
                </a:lnTo>
                <a:lnTo>
                  <a:pt x="182918" y="61125"/>
                </a:lnTo>
                <a:lnTo>
                  <a:pt x="182918" y="44132"/>
                </a:lnTo>
                <a:close/>
              </a:path>
              <a:path w="1242060" h="201929">
                <a:moveTo>
                  <a:pt x="243674" y="147739"/>
                </a:moveTo>
                <a:lnTo>
                  <a:pt x="184569" y="147739"/>
                </a:lnTo>
                <a:lnTo>
                  <a:pt x="189788" y="154577"/>
                </a:lnTo>
                <a:lnTo>
                  <a:pt x="196046" y="159270"/>
                </a:lnTo>
                <a:lnTo>
                  <a:pt x="203585" y="161973"/>
                </a:lnTo>
                <a:lnTo>
                  <a:pt x="212648" y="162839"/>
                </a:lnTo>
                <a:lnTo>
                  <a:pt x="231162" y="158666"/>
                </a:lnTo>
                <a:lnTo>
                  <a:pt x="243674" y="147739"/>
                </a:lnTo>
                <a:close/>
              </a:path>
              <a:path w="1242060" h="201929">
                <a:moveTo>
                  <a:pt x="248727" y="65608"/>
                </a:moveTo>
                <a:lnTo>
                  <a:pt x="202742" y="65608"/>
                </a:lnTo>
                <a:lnTo>
                  <a:pt x="210758" y="67758"/>
                </a:lnTo>
                <a:lnTo>
                  <a:pt x="216430" y="74310"/>
                </a:lnTo>
                <a:lnTo>
                  <a:pt x="219802" y="85421"/>
                </a:lnTo>
                <a:lnTo>
                  <a:pt x="220916" y="101244"/>
                </a:lnTo>
                <a:lnTo>
                  <a:pt x="220642" y="110890"/>
                </a:lnTo>
                <a:lnTo>
                  <a:pt x="208165" y="138772"/>
                </a:lnTo>
                <a:lnTo>
                  <a:pt x="248476" y="138772"/>
                </a:lnTo>
                <a:lnTo>
                  <a:pt x="253577" y="127397"/>
                </a:lnTo>
                <a:lnTo>
                  <a:pt x="256552" y="101714"/>
                </a:lnTo>
                <a:lnTo>
                  <a:pt x="253624" y="76515"/>
                </a:lnTo>
                <a:lnTo>
                  <a:pt x="248727" y="65608"/>
                </a:lnTo>
                <a:close/>
              </a:path>
              <a:path w="1242060" h="201929">
                <a:moveTo>
                  <a:pt x="213601" y="41770"/>
                </a:moveTo>
                <a:lnTo>
                  <a:pt x="203395" y="42935"/>
                </a:lnTo>
                <a:lnTo>
                  <a:pt x="194983" y="46489"/>
                </a:lnTo>
                <a:lnTo>
                  <a:pt x="188208" y="52523"/>
                </a:lnTo>
                <a:lnTo>
                  <a:pt x="182918" y="61125"/>
                </a:lnTo>
                <a:lnTo>
                  <a:pt x="246715" y="61125"/>
                </a:lnTo>
                <a:lnTo>
                  <a:pt x="245163" y="57669"/>
                </a:lnTo>
                <a:lnTo>
                  <a:pt x="231660" y="45859"/>
                </a:lnTo>
                <a:lnTo>
                  <a:pt x="213601" y="41770"/>
                </a:lnTo>
                <a:close/>
              </a:path>
              <a:path w="1242060" h="201929">
                <a:moveTo>
                  <a:pt x="326885" y="41770"/>
                </a:moveTo>
                <a:lnTo>
                  <a:pt x="304422" y="46106"/>
                </a:lnTo>
                <a:lnTo>
                  <a:pt x="287083" y="58259"/>
                </a:lnTo>
                <a:lnTo>
                  <a:pt x="275871" y="77115"/>
                </a:lnTo>
                <a:lnTo>
                  <a:pt x="271894" y="101485"/>
                </a:lnTo>
                <a:lnTo>
                  <a:pt x="272749" y="114410"/>
                </a:lnTo>
                <a:lnTo>
                  <a:pt x="294552" y="152986"/>
                </a:lnTo>
                <a:lnTo>
                  <a:pt x="326885" y="162839"/>
                </a:lnTo>
                <a:lnTo>
                  <a:pt x="349448" y="158503"/>
                </a:lnTo>
                <a:lnTo>
                  <a:pt x="349655" y="158503"/>
                </a:lnTo>
                <a:lnTo>
                  <a:pt x="367563" y="146116"/>
                </a:lnTo>
                <a:lnTo>
                  <a:pt x="371033" y="140423"/>
                </a:lnTo>
                <a:lnTo>
                  <a:pt x="327583" y="140423"/>
                </a:lnTo>
                <a:lnTo>
                  <a:pt x="318651" y="138089"/>
                </a:lnTo>
                <a:lnTo>
                  <a:pt x="312572" y="130775"/>
                </a:lnTo>
                <a:lnTo>
                  <a:pt x="309102" y="118017"/>
                </a:lnTo>
                <a:lnTo>
                  <a:pt x="308237" y="103365"/>
                </a:lnTo>
                <a:lnTo>
                  <a:pt x="308126" y="101485"/>
                </a:lnTo>
                <a:lnTo>
                  <a:pt x="327825" y="64185"/>
                </a:lnTo>
                <a:lnTo>
                  <a:pt x="371266" y="64185"/>
                </a:lnTo>
                <a:lnTo>
                  <a:pt x="367830" y="58407"/>
                </a:lnTo>
                <a:lnTo>
                  <a:pt x="350035" y="46106"/>
                </a:lnTo>
                <a:lnTo>
                  <a:pt x="326885" y="41770"/>
                </a:lnTo>
                <a:close/>
              </a:path>
              <a:path w="1242060" h="201929">
                <a:moveTo>
                  <a:pt x="371266" y="64185"/>
                </a:moveTo>
                <a:lnTo>
                  <a:pt x="327825" y="64185"/>
                </a:lnTo>
                <a:lnTo>
                  <a:pt x="336721" y="66324"/>
                </a:lnTo>
                <a:lnTo>
                  <a:pt x="342722" y="73155"/>
                </a:lnTo>
                <a:lnTo>
                  <a:pt x="346113" y="85295"/>
                </a:lnTo>
                <a:lnTo>
                  <a:pt x="346942" y="99352"/>
                </a:lnTo>
                <a:lnTo>
                  <a:pt x="347068" y="101485"/>
                </a:lnTo>
                <a:lnTo>
                  <a:pt x="347179" y="103365"/>
                </a:lnTo>
                <a:lnTo>
                  <a:pt x="346011" y="120010"/>
                </a:lnTo>
                <a:lnTo>
                  <a:pt x="342430" y="131543"/>
                </a:lnTo>
                <a:lnTo>
                  <a:pt x="336324" y="138251"/>
                </a:lnTo>
                <a:lnTo>
                  <a:pt x="327583" y="140423"/>
                </a:lnTo>
                <a:lnTo>
                  <a:pt x="371033" y="140423"/>
                </a:lnTo>
                <a:lnTo>
                  <a:pt x="379152" y="127102"/>
                </a:lnTo>
                <a:lnTo>
                  <a:pt x="383167" y="103365"/>
                </a:lnTo>
                <a:lnTo>
                  <a:pt x="383286" y="102666"/>
                </a:lnTo>
                <a:lnTo>
                  <a:pt x="379252" y="77614"/>
                </a:lnTo>
                <a:lnTo>
                  <a:pt x="371266" y="64185"/>
                </a:lnTo>
                <a:close/>
              </a:path>
              <a:path w="1242060" h="201929">
                <a:moveTo>
                  <a:pt x="443230" y="70802"/>
                </a:moveTo>
                <a:lnTo>
                  <a:pt x="409016" y="70802"/>
                </a:lnTo>
                <a:lnTo>
                  <a:pt x="409016" y="125082"/>
                </a:lnTo>
                <a:lnTo>
                  <a:pt x="411121" y="142769"/>
                </a:lnTo>
                <a:lnTo>
                  <a:pt x="417893" y="154525"/>
                </a:lnTo>
                <a:lnTo>
                  <a:pt x="430018" y="161060"/>
                </a:lnTo>
                <a:lnTo>
                  <a:pt x="448183" y="163080"/>
                </a:lnTo>
                <a:lnTo>
                  <a:pt x="453847" y="163080"/>
                </a:lnTo>
                <a:lnTo>
                  <a:pt x="455028" y="162839"/>
                </a:lnTo>
                <a:lnTo>
                  <a:pt x="470141" y="160489"/>
                </a:lnTo>
                <a:lnTo>
                  <a:pt x="470141" y="135470"/>
                </a:lnTo>
                <a:lnTo>
                  <a:pt x="445833" y="135470"/>
                </a:lnTo>
                <a:lnTo>
                  <a:pt x="443230" y="133108"/>
                </a:lnTo>
                <a:lnTo>
                  <a:pt x="443230" y="70802"/>
                </a:lnTo>
                <a:close/>
              </a:path>
              <a:path w="1242060" h="201929">
                <a:moveTo>
                  <a:pt x="470141" y="135000"/>
                </a:moveTo>
                <a:lnTo>
                  <a:pt x="464947" y="135470"/>
                </a:lnTo>
                <a:lnTo>
                  <a:pt x="470141" y="135470"/>
                </a:lnTo>
                <a:lnTo>
                  <a:pt x="470141" y="135000"/>
                </a:lnTo>
                <a:close/>
              </a:path>
              <a:path w="1242060" h="201929">
                <a:moveTo>
                  <a:pt x="468249" y="44132"/>
                </a:moveTo>
                <a:lnTo>
                  <a:pt x="390601" y="44132"/>
                </a:lnTo>
                <a:lnTo>
                  <a:pt x="390601" y="70802"/>
                </a:lnTo>
                <a:lnTo>
                  <a:pt x="468249" y="70802"/>
                </a:lnTo>
                <a:lnTo>
                  <a:pt x="468249" y="44132"/>
                </a:lnTo>
                <a:close/>
              </a:path>
              <a:path w="1242060" h="201929">
                <a:moveTo>
                  <a:pt x="443230" y="7315"/>
                </a:moveTo>
                <a:lnTo>
                  <a:pt x="413727" y="9677"/>
                </a:lnTo>
                <a:lnTo>
                  <a:pt x="410895" y="44132"/>
                </a:lnTo>
                <a:lnTo>
                  <a:pt x="443230" y="44132"/>
                </a:lnTo>
                <a:lnTo>
                  <a:pt x="443230" y="7315"/>
                </a:lnTo>
                <a:close/>
              </a:path>
              <a:path w="1242060" h="201929">
                <a:moveTo>
                  <a:pt x="522058" y="3073"/>
                </a:moveTo>
                <a:lnTo>
                  <a:pt x="487832" y="3073"/>
                </a:lnTo>
                <a:lnTo>
                  <a:pt x="487832" y="160489"/>
                </a:lnTo>
                <a:lnTo>
                  <a:pt x="522058" y="160489"/>
                </a:lnTo>
                <a:lnTo>
                  <a:pt x="522058" y="3073"/>
                </a:lnTo>
                <a:close/>
              </a:path>
              <a:path w="1242060" h="201929">
                <a:moveTo>
                  <a:pt x="584606" y="44132"/>
                </a:moveTo>
                <a:lnTo>
                  <a:pt x="550379" y="44132"/>
                </a:lnTo>
                <a:lnTo>
                  <a:pt x="550379" y="160489"/>
                </a:lnTo>
                <a:lnTo>
                  <a:pt x="584606" y="160489"/>
                </a:lnTo>
                <a:lnTo>
                  <a:pt x="584606" y="44132"/>
                </a:lnTo>
                <a:close/>
              </a:path>
              <a:path w="1242060" h="201929">
                <a:moveTo>
                  <a:pt x="584606" y="0"/>
                </a:moveTo>
                <a:lnTo>
                  <a:pt x="550379" y="0"/>
                </a:lnTo>
                <a:lnTo>
                  <a:pt x="550379" y="34226"/>
                </a:lnTo>
                <a:lnTo>
                  <a:pt x="584606" y="34226"/>
                </a:lnTo>
                <a:lnTo>
                  <a:pt x="584606" y="0"/>
                </a:lnTo>
                <a:close/>
              </a:path>
              <a:path w="1242060" h="201929">
                <a:moveTo>
                  <a:pt x="662952" y="41770"/>
                </a:moveTo>
                <a:lnTo>
                  <a:pt x="640743" y="44333"/>
                </a:lnTo>
                <a:lnTo>
                  <a:pt x="623866" y="51652"/>
                </a:lnTo>
                <a:lnTo>
                  <a:pt x="613141" y="63174"/>
                </a:lnTo>
                <a:lnTo>
                  <a:pt x="609557" y="77647"/>
                </a:lnTo>
                <a:lnTo>
                  <a:pt x="609500" y="77876"/>
                </a:lnTo>
                <a:lnTo>
                  <a:pt x="629920" y="106667"/>
                </a:lnTo>
                <a:lnTo>
                  <a:pt x="622833" y="109740"/>
                </a:lnTo>
                <a:lnTo>
                  <a:pt x="620242" y="111163"/>
                </a:lnTo>
                <a:lnTo>
                  <a:pt x="610323" y="117995"/>
                </a:lnTo>
                <a:lnTo>
                  <a:pt x="606552" y="125082"/>
                </a:lnTo>
                <a:lnTo>
                  <a:pt x="606678" y="133605"/>
                </a:lnTo>
                <a:lnTo>
                  <a:pt x="607380" y="138965"/>
                </a:lnTo>
                <a:lnTo>
                  <a:pt x="610001" y="144345"/>
                </a:lnTo>
                <a:lnTo>
                  <a:pt x="614615" y="149062"/>
                </a:lnTo>
                <a:lnTo>
                  <a:pt x="621423" y="153403"/>
                </a:lnTo>
                <a:lnTo>
                  <a:pt x="612512" y="156783"/>
                </a:lnTo>
                <a:lnTo>
                  <a:pt x="606256" y="161339"/>
                </a:lnTo>
                <a:lnTo>
                  <a:pt x="602567" y="167178"/>
                </a:lnTo>
                <a:lnTo>
                  <a:pt x="601357" y="174409"/>
                </a:lnTo>
                <a:lnTo>
                  <a:pt x="602337" y="180178"/>
                </a:lnTo>
                <a:lnTo>
                  <a:pt x="602440" y="180784"/>
                </a:lnTo>
                <a:lnTo>
                  <a:pt x="602467" y="180943"/>
                </a:lnTo>
                <a:lnTo>
                  <a:pt x="635523" y="200163"/>
                </a:lnTo>
                <a:lnTo>
                  <a:pt x="662012" y="201548"/>
                </a:lnTo>
                <a:lnTo>
                  <a:pt x="678366" y="200992"/>
                </a:lnTo>
                <a:lnTo>
                  <a:pt x="719147" y="186019"/>
                </a:lnTo>
                <a:lnTo>
                  <a:pt x="723083" y="180943"/>
                </a:lnTo>
                <a:lnTo>
                  <a:pt x="723207" y="180784"/>
                </a:lnTo>
                <a:lnTo>
                  <a:pt x="664845" y="180784"/>
                </a:lnTo>
                <a:lnTo>
                  <a:pt x="649444" y="180178"/>
                </a:lnTo>
                <a:lnTo>
                  <a:pt x="631329" y="164731"/>
                </a:lnTo>
                <a:lnTo>
                  <a:pt x="635342" y="160248"/>
                </a:lnTo>
                <a:lnTo>
                  <a:pt x="639826" y="159778"/>
                </a:lnTo>
                <a:lnTo>
                  <a:pt x="728243" y="159778"/>
                </a:lnTo>
                <a:lnTo>
                  <a:pt x="727352" y="154135"/>
                </a:lnTo>
                <a:lnTo>
                  <a:pt x="684974" y="132820"/>
                </a:lnTo>
                <a:lnTo>
                  <a:pt x="667677" y="131927"/>
                </a:lnTo>
                <a:lnTo>
                  <a:pt x="652923" y="130861"/>
                </a:lnTo>
                <a:lnTo>
                  <a:pt x="644166" y="129065"/>
                </a:lnTo>
                <a:lnTo>
                  <a:pt x="639966" y="125985"/>
                </a:lnTo>
                <a:lnTo>
                  <a:pt x="638886" y="121069"/>
                </a:lnTo>
                <a:lnTo>
                  <a:pt x="638886" y="117297"/>
                </a:lnTo>
                <a:lnTo>
                  <a:pt x="640537" y="114934"/>
                </a:lnTo>
                <a:lnTo>
                  <a:pt x="645020" y="112331"/>
                </a:lnTo>
                <a:lnTo>
                  <a:pt x="678816" y="112331"/>
                </a:lnTo>
                <a:lnTo>
                  <a:pt x="685929" y="111537"/>
                </a:lnTo>
                <a:lnTo>
                  <a:pt x="702400" y="104432"/>
                </a:lnTo>
                <a:lnTo>
                  <a:pt x="710665" y="95338"/>
                </a:lnTo>
                <a:lnTo>
                  <a:pt x="662482" y="95338"/>
                </a:lnTo>
                <a:lnTo>
                  <a:pt x="654694" y="94133"/>
                </a:lnTo>
                <a:lnTo>
                  <a:pt x="648827" y="90651"/>
                </a:lnTo>
                <a:lnTo>
                  <a:pt x="645127" y="85089"/>
                </a:lnTo>
                <a:lnTo>
                  <a:pt x="643960" y="78346"/>
                </a:lnTo>
                <a:lnTo>
                  <a:pt x="643839" y="77647"/>
                </a:lnTo>
                <a:lnTo>
                  <a:pt x="654737" y="61645"/>
                </a:lnTo>
                <a:lnTo>
                  <a:pt x="654571" y="61645"/>
                </a:lnTo>
                <a:lnTo>
                  <a:pt x="662724" y="60413"/>
                </a:lnTo>
                <a:lnTo>
                  <a:pt x="711140" y="60413"/>
                </a:lnTo>
                <a:lnTo>
                  <a:pt x="707097" y="55689"/>
                </a:lnTo>
                <a:lnTo>
                  <a:pt x="708507" y="49085"/>
                </a:lnTo>
                <a:lnTo>
                  <a:pt x="711551" y="46723"/>
                </a:lnTo>
                <a:lnTo>
                  <a:pt x="693635" y="46723"/>
                </a:lnTo>
                <a:lnTo>
                  <a:pt x="685360" y="44333"/>
                </a:lnTo>
                <a:lnTo>
                  <a:pt x="677856" y="42741"/>
                </a:lnTo>
                <a:lnTo>
                  <a:pt x="670836" y="41979"/>
                </a:lnTo>
                <a:lnTo>
                  <a:pt x="662952" y="41770"/>
                </a:lnTo>
                <a:close/>
              </a:path>
              <a:path w="1242060" h="201929">
                <a:moveTo>
                  <a:pt x="728243" y="159778"/>
                </a:moveTo>
                <a:lnTo>
                  <a:pt x="641718" y="159778"/>
                </a:lnTo>
                <a:lnTo>
                  <a:pt x="643610" y="160248"/>
                </a:lnTo>
                <a:lnTo>
                  <a:pt x="651624" y="160489"/>
                </a:lnTo>
                <a:lnTo>
                  <a:pt x="673906" y="160865"/>
                </a:lnTo>
                <a:lnTo>
                  <a:pt x="687711" y="162258"/>
                </a:lnTo>
                <a:lnTo>
                  <a:pt x="694743" y="165065"/>
                </a:lnTo>
                <a:lnTo>
                  <a:pt x="696612" y="169456"/>
                </a:lnTo>
                <a:lnTo>
                  <a:pt x="696709" y="169684"/>
                </a:lnTo>
                <a:lnTo>
                  <a:pt x="694916" y="174805"/>
                </a:lnTo>
                <a:lnTo>
                  <a:pt x="689273" y="178244"/>
                </a:lnTo>
                <a:lnTo>
                  <a:pt x="679382" y="180178"/>
                </a:lnTo>
                <a:lnTo>
                  <a:pt x="664845" y="180784"/>
                </a:lnTo>
                <a:lnTo>
                  <a:pt x="723207" y="180784"/>
                </a:lnTo>
                <a:lnTo>
                  <a:pt x="724350" y="179309"/>
                </a:lnTo>
                <a:lnTo>
                  <a:pt x="727649" y="171626"/>
                </a:lnTo>
                <a:lnTo>
                  <a:pt x="728802" y="163321"/>
                </a:lnTo>
                <a:lnTo>
                  <a:pt x="728489" y="161339"/>
                </a:lnTo>
                <a:lnTo>
                  <a:pt x="728414" y="160865"/>
                </a:lnTo>
                <a:lnTo>
                  <a:pt x="728317" y="160248"/>
                </a:lnTo>
                <a:lnTo>
                  <a:pt x="728243" y="159778"/>
                </a:lnTo>
                <a:close/>
              </a:path>
              <a:path w="1242060" h="201929">
                <a:moveTo>
                  <a:pt x="678816" y="112331"/>
                </a:moveTo>
                <a:lnTo>
                  <a:pt x="645020" y="112331"/>
                </a:lnTo>
                <a:lnTo>
                  <a:pt x="651624" y="113512"/>
                </a:lnTo>
                <a:lnTo>
                  <a:pt x="656590" y="113995"/>
                </a:lnTo>
                <a:lnTo>
                  <a:pt x="663905" y="113995"/>
                </a:lnTo>
                <a:lnTo>
                  <a:pt x="678816" y="112331"/>
                </a:lnTo>
                <a:close/>
              </a:path>
              <a:path w="1242060" h="201929">
                <a:moveTo>
                  <a:pt x="711140" y="60413"/>
                </a:moveTo>
                <a:lnTo>
                  <a:pt x="662724" y="60413"/>
                </a:lnTo>
                <a:lnTo>
                  <a:pt x="670900" y="61645"/>
                </a:lnTo>
                <a:lnTo>
                  <a:pt x="677151" y="65135"/>
                </a:lnTo>
                <a:lnTo>
                  <a:pt x="681144" y="70572"/>
                </a:lnTo>
                <a:lnTo>
                  <a:pt x="682548" y="77647"/>
                </a:lnTo>
                <a:lnTo>
                  <a:pt x="681106" y="84891"/>
                </a:lnTo>
                <a:lnTo>
                  <a:pt x="677030" y="90474"/>
                </a:lnTo>
                <a:lnTo>
                  <a:pt x="670580" y="94133"/>
                </a:lnTo>
                <a:lnTo>
                  <a:pt x="670270" y="94133"/>
                </a:lnTo>
                <a:lnTo>
                  <a:pt x="662482" y="95338"/>
                </a:lnTo>
                <a:lnTo>
                  <a:pt x="710665" y="95338"/>
                </a:lnTo>
                <a:lnTo>
                  <a:pt x="712720" y="93078"/>
                </a:lnTo>
                <a:lnTo>
                  <a:pt x="716182" y="78346"/>
                </a:lnTo>
                <a:lnTo>
                  <a:pt x="716292" y="69151"/>
                </a:lnTo>
                <a:lnTo>
                  <a:pt x="714171" y="63957"/>
                </a:lnTo>
                <a:lnTo>
                  <a:pt x="711140" y="60413"/>
                </a:lnTo>
                <a:close/>
              </a:path>
              <a:path w="1242060" h="201929">
                <a:moveTo>
                  <a:pt x="723620" y="24066"/>
                </a:moveTo>
                <a:lnTo>
                  <a:pt x="720077" y="24066"/>
                </a:lnTo>
                <a:lnTo>
                  <a:pt x="708741" y="25150"/>
                </a:lnTo>
                <a:lnTo>
                  <a:pt x="701103" y="28846"/>
                </a:lnTo>
                <a:lnTo>
                  <a:pt x="696342" y="35816"/>
                </a:lnTo>
                <a:lnTo>
                  <a:pt x="693635" y="46723"/>
                </a:lnTo>
                <a:lnTo>
                  <a:pt x="711551" y="46723"/>
                </a:lnTo>
                <a:lnTo>
                  <a:pt x="712762" y="45783"/>
                </a:lnTo>
                <a:lnTo>
                  <a:pt x="729513" y="45783"/>
                </a:lnTo>
                <a:lnTo>
                  <a:pt x="729513" y="25006"/>
                </a:lnTo>
                <a:lnTo>
                  <a:pt x="725500" y="24307"/>
                </a:lnTo>
                <a:lnTo>
                  <a:pt x="723620" y="24066"/>
                </a:lnTo>
                <a:close/>
              </a:path>
              <a:path w="1242060" h="201929">
                <a:moveTo>
                  <a:pt x="729513" y="45783"/>
                </a:moveTo>
                <a:lnTo>
                  <a:pt x="723138" y="45783"/>
                </a:lnTo>
                <a:lnTo>
                  <a:pt x="725030" y="46012"/>
                </a:lnTo>
                <a:lnTo>
                  <a:pt x="729513" y="46723"/>
                </a:lnTo>
                <a:lnTo>
                  <a:pt x="729513" y="45783"/>
                </a:lnTo>
                <a:close/>
              </a:path>
              <a:path w="1242060" h="201929">
                <a:moveTo>
                  <a:pt x="776947" y="3060"/>
                </a:moveTo>
                <a:lnTo>
                  <a:pt x="743673" y="3060"/>
                </a:lnTo>
                <a:lnTo>
                  <a:pt x="743673" y="160489"/>
                </a:lnTo>
                <a:lnTo>
                  <a:pt x="776947" y="160489"/>
                </a:lnTo>
                <a:lnTo>
                  <a:pt x="776947" y="85902"/>
                </a:lnTo>
                <a:lnTo>
                  <a:pt x="777900" y="81660"/>
                </a:lnTo>
                <a:lnTo>
                  <a:pt x="780491" y="77406"/>
                </a:lnTo>
                <a:lnTo>
                  <a:pt x="783564" y="72212"/>
                </a:lnTo>
                <a:lnTo>
                  <a:pt x="789927" y="68668"/>
                </a:lnTo>
                <a:lnTo>
                  <a:pt x="842698" y="68668"/>
                </a:lnTo>
                <a:lnTo>
                  <a:pt x="842065" y="64690"/>
                </a:lnTo>
                <a:lnTo>
                  <a:pt x="840265" y="59943"/>
                </a:lnTo>
                <a:lnTo>
                  <a:pt x="776947" y="59943"/>
                </a:lnTo>
                <a:lnTo>
                  <a:pt x="776947" y="3060"/>
                </a:lnTo>
                <a:close/>
              </a:path>
              <a:path w="1242060" h="201929">
                <a:moveTo>
                  <a:pt x="842698" y="68668"/>
                </a:moveTo>
                <a:lnTo>
                  <a:pt x="800087" y="68668"/>
                </a:lnTo>
                <a:lnTo>
                  <a:pt x="803389" y="70091"/>
                </a:lnTo>
                <a:lnTo>
                  <a:pt x="805751" y="72923"/>
                </a:lnTo>
                <a:lnTo>
                  <a:pt x="808812" y="76695"/>
                </a:lnTo>
                <a:lnTo>
                  <a:pt x="809523" y="80479"/>
                </a:lnTo>
                <a:lnTo>
                  <a:pt x="809523" y="160489"/>
                </a:lnTo>
                <a:lnTo>
                  <a:pt x="843749" y="160489"/>
                </a:lnTo>
                <a:lnTo>
                  <a:pt x="843638" y="80479"/>
                </a:lnTo>
                <a:lnTo>
                  <a:pt x="843364" y="72923"/>
                </a:lnTo>
                <a:lnTo>
                  <a:pt x="842698" y="68668"/>
                </a:lnTo>
                <a:close/>
              </a:path>
              <a:path w="1242060" h="201929">
                <a:moveTo>
                  <a:pt x="808812" y="41770"/>
                </a:moveTo>
                <a:lnTo>
                  <a:pt x="798525" y="42950"/>
                </a:lnTo>
                <a:lnTo>
                  <a:pt x="789698" y="46432"/>
                </a:lnTo>
                <a:lnTo>
                  <a:pt x="782462" y="52126"/>
                </a:lnTo>
                <a:lnTo>
                  <a:pt x="776947" y="59943"/>
                </a:lnTo>
                <a:lnTo>
                  <a:pt x="840265" y="59943"/>
                </a:lnTo>
                <a:lnTo>
                  <a:pt x="808812" y="41770"/>
                </a:lnTo>
                <a:close/>
              </a:path>
              <a:path w="1242060" h="201929">
                <a:moveTo>
                  <a:pt x="910539" y="70802"/>
                </a:moveTo>
                <a:lnTo>
                  <a:pt x="876312" y="70802"/>
                </a:lnTo>
                <a:lnTo>
                  <a:pt x="876312" y="125082"/>
                </a:lnTo>
                <a:lnTo>
                  <a:pt x="878417" y="142769"/>
                </a:lnTo>
                <a:lnTo>
                  <a:pt x="885191" y="154525"/>
                </a:lnTo>
                <a:lnTo>
                  <a:pt x="897320" y="161060"/>
                </a:lnTo>
                <a:lnTo>
                  <a:pt x="915492" y="163080"/>
                </a:lnTo>
                <a:lnTo>
                  <a:pt x="921156" y="163080"/>
                </a:lnTo>
                <a:lnTo>
                  <a:pt x="922337" y="162839"/>
                </a:lnTo>
                <a:lnTo>
                  <a:pt x="937437" y="160489"/>
                </a:lnTo>
                <a:lnTo>
                  <a:pt x="937437" y="135470"/>
                </a:lnTo>
                <a:lnTo>
                  <a:pt x="913130" y="135470"/>
                </a:lnTo>
                <a:lnTo>
                  <a:pt x="910539" y="133108"/>
                </a:lnTo>
                <a:lnTo>
                  <a:pt x="910539" y="70802"/>
                </a:lnTo>
                <a:close/>
              </a:path>
              <a:path w="1242060" h="201929">
                <a:moveTo>
                  <a:pt x="937437" y="135000"/>
                </a:moveTo>
                <a:lnTo>
                  <a:pt x="932243" y="135470"/>
                </a:lnTo>
                <a:lnTo>
                  <a:pt x="937437" y="135470"/>
                </a:lnTo>
                <a:lnTo>
                  <a:pt x="937437" y="135000"/>
                </a:lnTo>
                <a:close/>
              </a:path>
              <a:path w="1242060" h="201929">
                <a:moveTo>
                  <a:pt x="935558" y="44132"/>
                </a:moveTo>
                <a:lnTo>
                  <a:pt x="857897" y="44132"/>
                </a:lnTo>
                <a:lnTo>
                  <a:pt x="857897" y="70802"/>
                </a:lnTo>
                <a:lnTo>
                  <a:pt x="935558" y="70802"/>
                </a:lnTo>
                <a:lnTo>
                  <a:pt x="935558" y="44132"/>
                </a:lnTo>
                <a:close/>
              </a:path>
              <a:path w="1242060" h="201929">
                <a:moveTo>
                  <a:pt x="910539" y="7315"/>
                </a:moveTo>
                <a:lnTo>
                  <a:pt x="881037" y="9677"/>
                </a:lnTo>
                <a:lnTo>
                  <a:pt x="878205" y="44132"/>
                </a:lnTo>
                <a:lnTo>
                  <a:pt x="910539" y="44132"/>
                </a:lnTo>
                <a:lnTo>
                  <a:pt x="910539" y="7315"/>
                </a:lnTo>
                <a:close/>
              </a:path>
              <a:path w="1242060" h="201929">
                <a:moveTo>
                  <a:pt x="1062520" y="41770"/>
                </a:moveTo>
                <a:lnTo>
                  <a:pt x="1040062" y="46106"/>
                </a:lnTo>
                <a:lnTo>
                  <a:pt x="1022723" y="58259"/>
                </a:lnTo>
                <a:lnTo>
                  <a:pt x="1011508" y="77115"/>
                </a:lnTo>
                <a:lnTo>
                  <a:pt x="1007529" y="101485"/>
                </a:lnTo>
                <a:lnTo>
                  <a:pt x="1008386" y="114410"/>
                </a:lnTo>
                <a:lnTo>
                  <a:pt x="1030199" y="152986"/>
                </a:lnTo>
                <a:lnTo>
                  <a:pt x="1062520" y="162839"/>
                </a:lnTo>
                <a:lnTo>
                  <a:pt x="1085090" y="158503"/>
                </a:lnTo>
                <a:lnTo>
                  <a:pt x="1085297" y="158503"/>
                </a:lnTo>
                <a:lnTo>
                  <a:pt x="1103209" y="146116"/>
                </a:lnTo>
                <a:lnTo>
                  <a:pt x="1106679" y="140423"/>
                </a:lnTo>
                <a:lnTo>
                  <a:pt x="1063231" y="140423"/>
                </a:lnTo>
                <a:lnTo>
                  <a:pt x="1054299" y="138089"/>
                </a:lnTo>
                <a:lnTo>
                  <a:pt x="1048219" y="130775"/>
                </a:lnTo>
                <a:lnTo>
                  <a:pt x="1044750" y="118017"/>
                </a:lnTo>
                <a:lnTo>
                  <a:pt x="1043884" y="103365"/>
                </a:lnTo>
                <a:lnTo>
                  <a:pt x="1043773" y="101485"/>
                </a:lnTo>
                <a:lnTo>
                  <a:pt x="1043647" y="99352"/>
                </a:lnTo>
                <a:lnTo>
                  <a:pt x="1044786" y="83404"/>
                </a:lnTo>
                <a:lnTo>
                  <a:pt x="1048335" y="72477"/>
                </a:lnTo>
                <a:lnTo>
                  <a:pt x="1054371" y="66324"/>
                </a:lnTo>
                <a:lnTo>
                  <a:pt x="1054497" y="66196"/>
                </a:lnTo>
                <a:lnTo>
                  <a:pt x="1063472" y="64185"/>
                </a:lnTo>
                <a:lnTo>
                  <a:pt x="1106912" y="64185"/>
                </a:lnTo>
                <a:lnTo>
                  <a:pt x="1103476" y="58407"/>
                </a:lnTo>
                <a:lnTo>
                  <a:pt x="1085677" y="46106"/>
                </a:lnTo>
                <a:lnTo>
                  <a:pt x="1062520" y="41770"/>
                </a:lnTo>
                <a:close/>
              </a:path>
              <a:path w="1242060" h="201929">
                <a:moveTo>
                  <a:pt x="1106912" y="64185"/>
                </a:moveTo>
                <a:lnTo>
                  <a:pt x="1063472" y="64185"/>
                </a:lnTo>
                <a:lnTo>
                  <a:pt x="1072368" y="66324"/>
                </a:lnTo>
                <a:lnTo>
                  <a:pt x="1078369" y="73155"/>
                </a:lnTo>
                <a:lnTo>
                  <a:pt x="1081760" y="85295"/>
                </a:lnTo>
                <a:lnTo>
                  <a:pt x="1082590" y="99352"/>
                </a:lnTo>
                <a:lnTo>
                  <a:pt x="1082716" y="101485"/>
                </a:lnTo>
                <a:lnTo>
                  <a:pt x="1071967" y="138251"/>
                </a:lnTo>
                <a:lnTo>
                  <a:pt x="1063231" y="140423"/>
                </a:lnTo>
                <a:lnTo>
                  <a:pt x="1106679" y="140423"/>
                </a:lnTo>
                <a:lnTo>
                  <a:pt x="1114799" y="127102"/>
                </a:lnTo>
                <a:lnTo>
                  <a:pt x="1118815" y="103365"/>
                </a:lnTo>
                <a:lnTo>
                  <a:pt x="1118933" y="102666"/>
                </a:lnTo>
                <a:lnTo>
                  <a:pt x="1114899" y="77614"/>
                </a:lnTo>
                <a:lnTo>
                  <a:pt x="1106912" y="64185"/>
                </a:lnTo>
                <a:close/>
              </a:path>
              <a:path w="1242060" h="201929">
                <a:moveTo>
                  <a:pt x="1172273" y="44132"/>
                </a:moveTo>
                <a:lnTo>
                  <a:pt x="1140409" y="44132"/>
                </a:lnTo>
                <a:lnTo>
                  <a:pt x="1140409" y="160489"/>
                </a:lnTo>
                <a:lnTo>
                  <a:pt x="1174635" y="160489"/>
                </a:lnTo>
                <a:lnTo>
                  <a:pt x="1174635" y="95110"/>
                </a:lnTo>
                <a:lnTo>
                  <a:pt x="1175814" y="83672"/>
                </a:lnTo>
                <a:lnTo>
                  <a:pt x="1179293" y="75312"/>
                </a:lnTo>
                <a:lnTo>
                  <a:pt x="1184986" y="70183"/>
                </a:lnTo>
                <a:lnTo>
                  <a:pt x="1192809" y="68440"/>
                </a:lnTo>
                <a:lnTo>
                  <a:pt x="1240204" y="68440"/>
                </a:lnTo>
                <a:lnTo>
                  <a:pt x="1239799" y="65871"/>
                </a:lnTo>
                <a:lnTo>
                  <a:pt x="1239062" y="63715"/>
                </a:lnTo>
                <a:lnTo>
                  <a:pt x="1172273" y="63715"/>
                </a:lnTo>
                <a:lnTo>
                  <a:pt x="1172273" y="44132"/>
                </a:lnTo>
                <a:close/>
              </a:path>
              <a:path w="1242060" h="201929">
                <a:moveTo>
                  <a:pt x="1240204" y="68440"/>
                </a:moveTo>
                <a:lnTo>
                  <a:pt x="1198702" y="68440"/>
                </a:lnTo>
                <a:lnTo>
                  <a:pt x="1203185" y="71272"/>
                </a:lnTo>
                <a:lnTo>
                  <a:pt x="1205318" y="75996"/>
                </a:lnTo>
                <a:lnTo>
                  <a:pt x="1207198" y="79997"/>
                </a:lnTo>
                <a:lnTo>
                  <a:pt x="1207439" y="82829"/>
                </a:lnTo>
                <a:lnTo>
                  <a:pt x="1207439" y="160489"/>
                </a:lnTo>
                <a:lnTo>
                  <a:pt x="1241653" y="160489"/>
                </a:lnTo>
                <a:lnTo>
                  <a:pt x="1241528" y="82829"/>
                </a:lnTo>
                <a:lnTo>
                  <a:pt x="1241251" y="75996"/>
                </a:lnTo>
                <a:lnTo>
                  <a:pt x="1241201" y="74769"/>
                </a:lnTo>
                <a:lnTo>
                  <a:pt x="1240204" y="68440"/>
                </a:lnTo>
                <a:close/>
              </a:path>
              <a:path w="1242060" h="201929">
                <a:moveTo>
                  <a:pt x="1206258" y="41770"/>
                </a:moveTo>
                <a:lnTo>
                  <a:pt x="1195472" y="42809"/>
                </a:lnTo>
                <a:lnTo>
                  <a:pt x="1186875" y="46370"/>
                </a:lnTo>
                <a:lnTo>
                  <a:pt x="1179473" y="53118"/>
                </a:lnTo>
                <a:lnTo>
                  <a:pt x="1172273" y="63715"/>
                </a:lnTo>
                <a:lnTo>
                  <a:pt x="1239062" y="63715"/>
                </a:lnTo>
                <a:lnTo>
                  <a:pt x="1206258" y="41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774967"/>
            <a:ext cx="1955164" cy="785495"/>
          </a:xfrm>
          <a:custGeom>
            <a:avLst/>
            <a:gdLst/>
            <a:ahLst/>
            <a:cxnLst/>
            <a:rect l="l" t="t" r="r" b="b"/>
            <a:pathLst>
              <a:path w="1955164" h="785495">
                <a:moveTo>
                  <a:pt x="1955076" y="521716"/>
                </a:moveTo>
                <a:lnTo>
                  <a:pt x="1949894" y="477862"/>
                </a:lnTo>
                <a:lnTo>
                  <a:pt x="1939544" y="434746"/>
                </a:lnTo>
                <a:lnTo>
                  <a:pt x="1923999" y="392874"/>
                </a:lnTo>
                <a:lnTo>
                  <a:pt x="1903285" y="352729"/>
                </a:lnTo>
                <a:lnTo>
                  <a:pt x="1877390" y="314807"/>
                </a:lnTo>
                <a:lnTo>
                  <a:pt x="1846313" y="279615"/>
                </a:lnTo>
                <a:lnTo>
                  <a:pt x="1811121" y="248539"/>
                </a:lnTo>
                <a:lnTo>
                  <a:pt x="1773199" y="222643"/>
                </a:lnTo>
                <a:lnTo>
                  <a:pt x="1733054" y="201930"/>
                </a:lnTo>
                <a:lnTo>
                  <a:pt x="1691182" y="186385"/>
                </a:lnTo>
                <a:lnTo>
                  <a:pt x="1648066" y="176034"/>
                </a:lnTo>
                <a:lnTo>
                  <a:pt x="1604213" y="170853"/>
                </a:lnTo>
                <a:lnTo>
                  <a:pt x="1560106" y="170853"/>
                </a:lnTo>
                <a:lnTo>
                  <a:pt x="1516253" y="176034"/>
                </a:lnTo>
                <a:lnTo>
                  <a:pt x="1473136" y="186385"/>
                </a:lnTo>
                <a:lnTo>
                  <a:pt x="1431264" y="201930"/>
                </a:lnTo>
                <a:lnTo>
                  <a:pt x="1391119" y="222643"/>
                </a:lnTo>
                <a:lnTo>
                  <a:pt x="1353210" y="248539"/>
                </a:lnTo>
                <a:lnTo>
                  <a:pt x="1318018" y="279615"/>
                </a:lnTo>
                <a:lnTo>
                  <a:pt x="987894" y="609739"/>
                </a:lnTo>
                <a:lnTo>
                  <a:pt x="511670" y="133502"/>
                </a:lnTo>
                <a:lnTo>
                  <a:pt x="477050" y="102209"/>
                </a:lnTo>
                <a:lnTo>
                  <a:pt x="440169" y="75095"/>
                </a:lnTo>
                <a:lnTo>
                  <a:pt x="401332" y="52146"/>
                </a:lnTo>
                <a:lnTo>
                  <a:pt x="360883" y="33375"/>
                </a:lnTo>
                <a:lnTo>
                  <a:pt x="319138" y="18770"/>
                </a:lnTo>
                <a:lnTo>
                  <a:pt x="276415" y="8343"/>
                </a:lnTo>
                <a:lnTo>
                  <a:pt x="233057" y="2082"/>
                </a:lnTo>
                <a:lnTo>
                  <a:pt x="189357" y="0"/>
                </a:lnTo>
                <a:lnTo>
                  <a:pt x="145669" y="2082"/>
                </a:lnTo>
                <a:lnTo>
                  <a:pt x="102298" y="8343"/>
                </a:lnTo>
                <a:lnTo>
                  <a:pt x="59588" y="18770"/>
                </a:lnTo>
                <a:lnTo>
                  <a:pt x="17843" y="33375"/>
                </a:lnTo>
                <a:lnTo>
                  <a:pt x="0" y="41656"/>
                </a:lnTo>
                <a:lnTo>
                  <a:pt x="0" y="785037"/>
                </a:lnTo>
                <a:lnTo>
                  <a:pt x="812596" y="785037"/>
                </a:lnTo>
                <a:lnTo>
                  <a:pt x="1163218" y="785037"/>
                </a:lnTo>
                <a:lnTo>
                  <a:pt x="1866506" y="785037"/>
                </a:lnTo>
                <a:lnTo>
                  <a:pt x="1877390" y="772718"/>
                </a:lnTo>
                <a:lnTo>
                  <a:pt x="1903285" y="734809"/>
                </a:lnTo>
                <a:lnTo>
                  <a:pt x="1923999" y="694664"/>
                </a:lnTo>
                <a:lnTo>
                  <a:pt x="1939544" y="652792"/>
                </a:lnTo>
                <a:lnTo>
                  <a:pt x="1949894" y="609676"/>
                </a:lnTo>
                <a:lnTo>
                  <a:pt x="1955076" y="565823"/>
                </a:lnTo>
                <a:lnTo>
                  <a:pt x="1955076" y="521716"/>
                </a:lnTo>
                <a:close/>
              </a:path>
            </a:pathLst>
          </a:custGeom>
          <a:solidFill>
            <a:srgbClr val="F6A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8167667" y="0"/>
            <a:ext cx="2524760" cy="2029460"/>
            <a:chOff x="8167667" y="0"/>
            <a:chExt cx="2524760" cy="2029460"/>
          </a:xfrm>
        </p:grpSpPr>
        <p:sp>
          <p:nvSpPr>
            <p:cNvPr id="17" name="object 17"/>
            <p:cNvSpPr/>
            <p:nvPr/>
          </p:nvSpPr>
          <p:spPr>
            <a:xfrm>
              <a:off x="9523840" y="142918"/>
              <a:ext cx="1168400" cy="1696720"/>
            </a:xfrm>
            <a:custGeom>
              <a:avLst/>
              <a:gdLst/>
              <a:ahLst/>
              <a:cxnLst/>
              <a:rect l="l" t="t" r="r" b="b"/>
              <a:pathLst>
                <a:path w="1168400" h="1696720">
                  <a:moveTo>
                    <a:pt x="1168162" y="0"/>
                  </a:moveTo>
                  <a:lnTo>
                    <a:pt x="108766" y="1059396"/>
                  </a:lnTo>
                  <a:lnTo>
                    <a:pt x="77690" y="1094588"/>
                  </a:lnTo>
                  <a:lnTo>
                    <a:pt x="51793" y="1132503"/>
                  </a:lnTo>
                  <a:lnTo>
                    <a:pt x="31076" y="1172646"/>
                  </a:lnTo>
                  <a:lnTo>
                    <a:pt x="15538" y="1214522"/>
                  </a:lnTo>
                  <a:lnTo>
                    <a:pt x="5179" y="1257635"/>
                  </a:lnTo>
                  <a:lnTo>
                    <a:pt x="0" y="1301491"/>
                  </a:lnTo>
                  <a:lnTo>
                    <a:pt x="0" y="1345595"/>
                  </a:lnTo>
                  <a:lnTo>
                    <a:pt x="5179" y="1389451"/>
                  </a:lnTo>
                  <a:lnTo>
                    <a:pt x="15538" y="1432564"/>
                  </a:lnTo>
                  <a:lnTo>
                    <a:pt x="31076" y="1474440"/>
                  </a:lnTo>
                  <a:lnTo>
                    <a:pt x="51793" y="1514583"/>
                  </a:lnTo>
                  <a:lnTo>
                    <a:pt x="77690" y="1552498"/>
                  </a:lnTo>
                  <a:lnTo>
                    <a:pt x="108766" y="1587690"/>
                  </a:lnTo>
                  <a:lnTo>
                    <a:pt x="143958" y="1618766"/>
                  </a:lnTo>
                  <a:lnTo>
                    <a:pt x="181873" y="1644663"/>
                  </a:lnTo>
                  <a:lnTo>
                    <a:pt x="222016" y="1665380"/>
                  </a:lnTo>
                  <a:lnTo>
                    <a:pt x="263892" y="1680918"/>
                  </a:lnTo>
                  <a:lnTo>
                    <a:pt x="307005" y="1691277"/>
                  </a:lnTo>
                  <a:lnTo>
                    <a:pt x="350861" y="1696456"/>
                  </a:lnTo>
                  <a:lnTo>
                    <a:pt x="394965" y="1696456"/>
                  </a:lnTo>
                  <a:lnTo>
                    <a:pt x="438821" y="1691277"/>
                  </a:lnTo>
                  <a:lnTo>
                    <a:pt x="481934" y="1680918"/>
                  </a:lnTo>
                  <a:lnTo>
                    <a:pt x="523810" y="1665380"/>
                  </a:lnTo>
                  <a:lnTo>
                    <a:pt x="563953" y="1644663"/>
                  </a:lnTo>
                  <a:lnTo>
                    <a:pt x="601868" y="1618766"/>
                  </a:lnTo>
                  <a:lnTo>
                    <a:pt x="637060" y="1587690"/>
                  </a:lnTo>
                  <a:lnTo>
                    <a:pt x="1168162" y="1056589"/>
                  </a:lnTo>
                  <a:lnTo>
                    <a:pt x="1168162" y="0"/>
                  </a:lnTo>
                  <a:close/>
                </a:path>
              </a:pathLst>
            </a:custGeom>
            <a:solidFill>
              <a:srgbClr val="179EB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67667" y="0"/>
              <a:ext cx="2524760" cy="2029460"/>
            </a:xfrm>
            <a:custGeom>
              <a:avLst/>
              <a:gdLst/>
              <a:ahLst/>
              <a:cxnLst/>
              <a:rect l="l" t="t" r="r" b="b"/>
              <a:pathLst>
                <a:path w="2524759" h="2029460">
                  <a:moveTo>
                    <a:pt x="2524335" y="0"/>
                  </a:moveTo>
                  <a:lnTo>
                    <a:pt x="1500792" y="0"/>
                  </a:lnTo>
                  <a:lnTo>
                    <a:pt x="108766" y="1392026"/>
                  </a:lnTo>
                  <a:lnTo>
                    <a:pt x="77690" y="1427218"/>
                  </a:lnTo>
                  <a:lnTo>
                    <a:pt x="51793" y="1465134"/>
                  </a:lnTo>
                  <a:lnTo>
                    <a:pt x="31076" y="1505277"/>
                  </a:lnTo>
                  <a:lnTo>
                    <a:pt x="15538" y="1547152"/>
                  </a:lnTo>
                  <a:lnTo>
                    <a:pt x="5179" y="1590266"/>
                  </a:lnTo>
                  <a:lnTo>
                    <a:pt x="0" y="1634122"/>
                  </a:lnTo>
                  <a:lnTo>
                    <a:pt x="0" y="1678225"/>
                  </a:lnTo>
                  <a:lnTo>
                    <a:pt x="5179" y="1722081"/>
                  </a:lnTo>
                  <a:lnTo>
                    <a:pt x="15538" y="1765195"/>
                  </a:lnTo>
                  <a:lnTo>
                    <a:pt x="31076" y="1807070"/>
                  </a:lnTo>
                  <a:lnTo>
                    <a:pt x="51793" y="1847213"/>
                  </a:lnTo>
                  <a:lnTo>
                    <a:pt x="77690" y="1885129"/>
                  </a:lnTo>
                  <a:lnTo>
                    <a:pt x="108766" y="1920321"/>
                  </a:lnTo>
                  <a:lnTo>
                    <a:pt x="143958" y="1951397"/>
                  </a:lnTo>
                  <a:lnTo>
                    <a:pt x="181873" y="1977294"/>
                  </a:lnTo>
                  <a:lnTo>
                    <a:pt x="222016" y="1998011"/>
                  </a:lnTo>
                  <a:lnTo>
                    <a:pt x="263892" y="2013549"/>
                  </a:lnTo>
                  <a:lnTo>
                    <a:pt x="307005" y="2023908"/>
                  </a:lnTo>
                  <a:lnTo>
                    <a:pt x="350861" y="2029087"/>
                  </a:lnTo>
                  <a:lnTo>
                    <a:pt x="394965" y="2029087"/>
                  </a:lnTo>
                  <a:lnTo>
                    <a:pt x="438821" y="2023908"/>
                  </a:lnTo>
                  <a:lnTo>
                    <a:pt x="481934" y="2013549"/>
                  </a:lnTo>
                  <a:lnTo>
                    <a:pt x="523810" y="1998011"/>
                  </a:lnTo>
                  <a:lnTo>
                    <a:pt x="563953" y="1977294"/>
                  </a:lnTo>
                  <a:lnTo>
                    <a:pt x="601868" y="1951397"/>
                  </a:lnTo>
                  <a:lnTo>
                    <a:pt x="637060" y="1920321"/>
                  </a:lnTo>
                  <a:lnTo>
                    <a:pt x="2524335" y="33046"/>
                  </a:lnTo>
                  <a:lnTo>
                    <a:pt x="2524335" y="0"/>
                  </a:lnTo>
                  <a:close/>
                </a:path>
              </a:pathLst>
            </a:custGeom>
            <a:solidFill>
              <a:srgbClr val="FCC9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2027195" y="531167"/>
            <a:ext cx="2324100" cy="283845"/>
          </a:xfrm>
          <a:custGeom>
            <a:avLst/>
            <a:gdLst/>
            <a:ahLst/>
            <a:cxnLst/>
            <a:rect l="l" t="t" r="r" b="b"/>
            <a:pathLst>
              <a:path w="2324100" h="283844">
                <a:moveTo>
                  <a:pt x="206959" y="4127"/>
                </a:moveTo>
                <a:lnTo>
                  <a:pt x="0" y="4127"/>
                </a:lnTo>
                <a:lnTo>
                  <a:pt x="0" y="279666"/>
                </a:lnTo>
                <a:lnTo>
                  <a:pt x="206959" y="279666"/>
                </a:lnTo>
                <a:lnTo>
                  <a:pt x="206959" y="213982"/>
                </a:lnTo>
                <a:lnTo>
                  <a:pt x="83032" y="213982"/>
                </a:lnTo>
                <a:lnTo>
                  <a:pt x="83032" y="168960"/>
                </a:lnTo>
                <a:lnTo>
                  <a:pt x="183413" y="168960"/>
                </a:lnTo>
                <a:lnTo>
                  <a:pt x="183413" y="107823"/>
                </a:lnTo>
                <a:lnTo>
                  <a:pt x="83032" y="107823"/>
                </a:lnTo>
                <a:lnTo>
                  <a:pt x="83032" y="67741"/>
                </a:lnTo>
                <a:lnTo>
                  <a:pt x="206959" y="67741"/>
                </a:lnTo>
                <a:lnTo>
                  <a:pt x="206959" y="4127"/>
                </a:lnTo>
                <a:close/>
              </a:path>
              <a:path w="2324100" h="283844">
                <a:moveTo>
                  <a:pt x="355257" y="0"/>
                </a:moveTo>
                <a:lnTo>
                  <a:pt x="305581" y="8312"/>
                </a:lnTo>
                <a:lnTo>
                  <a:pt x="267677" y="33045"/>
                </a:lnTo>
                <a:lnTo>
                  <a:pt x="239177" y="81326"/>
                </a:lnTo>
                <a:lnTo>
                  <a:pt x="229260" y="144170"/>
                </a:lnTo>
                <a:lnTo>
                  <a:pt x="234941" y="191526"/>
                </a:lnTo>
                <a:lnTo>
                  <a:pt x="251309" y="230257"/>
                </a:lnTo>
                <a:lnTo>
                  <a:pt x="277354" y="259273"/>
                </a:lnTo>
                <a:lnTo>
                  <a:pt x="312065" y="277482"/>
                </a:lnTo>
                <a:lnTo>
                  <a:pt x="354431" y="283794"/>
                </a:lnTo>
                <a:lnTo>
                  <a:pt x="379338" y="281709"/>
                </a:lnTo>
                <a:lnTo>
                  <a:pt x="421873" y="265149"/>
                </a:lnTo>
                <a:lnTo>
                  <a:pt x="451161" y="236210"/>
                </a:lnTo>
                <a:lnTo>
                  <a:pt x="460010" y="220179"/>
                </a:lnTo>
                <a:lnTo>
                  <a:pt x="355663" y="220179"/>
                </a:lnTo>
                <a:lnTo>
                  <a:pt x="337793" y="215860"/>
                </a:lnTo>
                <a:lnTo>
                  <a:pt x="325461" y="202361"/>
                </a:lnTo>
                <a:lnTo>
                  <a:pt x="318443" y="179285"/>
                </a:lnTo>
                <a:lnTo>
                  <a:pt x="318317" y="178871"/>
                </a:lnTo>
                <a:lnTo>
                  <a:pt x="316014" y="144576"/>
                </a:lnTo>
                <a:lnTo>
                  <a:pt x="316419" y="126731"/>
                </a:lnTo>
                <a:lnTo>
                  <a:pt x="323443" y="87985"/>
                </a:lnTo>
                <a:lnTo>
                  <a:pt x="355663" y="62382"/>
                </a:lnTo>
                <a:lnTo>
                  <a:pt x="458517" y="62382"/>
                </a:lnTo>
                <a:lnTo>
                  <a:pt x="453986" y="53289"/>
                </a:lnTo>
                <a:lnTo>
                  <a:pt x="436815" y="30148"/>
                </a:lnTo>
                <a:lnTo>
                  <a:pt x="414532" y="13476"/>
                </a:lnTo>
                <a:lnTo>
                  <a:pt x="387294" y="3388"/>
                </a:lnTo>
                <a:lnTo>
                  <a:pt x="355257" y="0"/>
                </a:lnTo>
                <a:close/>
              </a:path>
              <a:path w="2324100" h="283844">
                <a:moveTo>
                  <a:pt x="392849" y="174320"/>
                </a:moveTo>
                <a:lnTo>
                  <a:pt x="389131" y="194558"/>
                </a:lnTo>
                <a:lnTo>
                  <a:pt x="381695" y="208870"/>
                </a:lnTo>
                <a:lnTo>
                  <a:pt x="370539" y="217372"/>
                </a:lnTo>
                <a:lnTo>
                  <a:pt x="355663" y="220179"/>
                </a:lnTo>
                <a:lnTo>
                  <a:pt x="460010" y="220179"/>
                </a:lnTo>
                <a:lnTo>
                  <a:pt x="465893" y="202361"/>
                </a:lnTo>
                <a:lnTo>
                  <a:pt x="465952" y="202182"/>
                </a:lnTo>
                <a:lnTo>
                  <a:pt x="470090" y="179285"/>
                </a:lnTo>
                <a:lnTo>
                  <a:pt x="392849" y="174320"/>
                </a:lnTo>
                <a:close/>
              </a:path>
              <a:path w="2324100" h="283844">
                <a:moveTo>
                  <a:pt x="458517" y="62382"/>
                </a:moveTo>
                <a:lnTo>
                  <a:pt x="355663" y="62382"/>
                </a:lnTo>
                <a:lnTo>
                  <a:pt x="365198" y="63865"/>
                </a:lnTo>
                <a:lnTo>
                  <a:pt x="373687" y="68059"/>
                </a:lnTo>
                <a:lnTo>
                  <a:pt x="391110" y="104531"/>
                </a:lnTo>
                <a:lnTo>
                  <a:pt x="391604" y="114846"/>
                </a:lnTo>
                <a:lnTo>
                  <a:pt x="470090" y="110299"/>
                </a:lnTo>
                <a:lnTo>
                  <a:pt x="467865" y="92795"/>
                </a:lnTo>
                <a:lnTo>
                  <a:pt x="464672" y="78389"/>
                </a:lnTo>
                <a:lnTo>
                  <a:pt x="460162" y="65684"/>
                </a:lnTo>
                <a:lnTo>
                  <a:pt x="458517" y="62382"/>
                </a:lnTo>
                <a:close/>
              </a:path>
              <a:path w="2324100" h="283844">
                <a:moveTo>
                  <a:pt x="621690" y="0"/>
                </a:moveTo>
                <a:lnTo>
                  <a:pt x="577530" y="6569"/>
                </a:lnTo>
                <a:lnTo>
                  <a:pt x="541042" y="25392"/>
                </a:lnTo>
                <a:lnTo>
                  <a:pt x="513458" y="55141"/>
                </a:lnTo>
                <a:lnTo>
                  <a:pt x="496005" y="94486"/>
                </a:lnTo>
                <a:lnTo>
                  <a:pt x="490020" y="141274"/>
                </a:lnTo>
                <a:lnTo>
                  <a:pt x="489915" y="142100"/>
                </a:lnTo>
                <a:lnTo>
                  <a:pt x="495946" y="188615"/>
                </a:lnTo>
                <a:lnTo>
                  <a:pt x="513553" y="228559"/>
                </a:lnTo>
                <a:lnTo>
                  <a:pt x="541136" y="258306"/>
                </a:lnTo>
                <a:lnTo>
                  <a:pt x="577483" y="277187"/>
                </a:lnTo>
                <a:lnTo>
                  <a:pt x="621283" y="283794"/>
                </a:lnTo>
                <a:lnTo>
                  <a:pt x="663965" y="277187"/>
                </a:lnTo>
                <a:lnTo>
                  <a:pt x="664357" y="277187"/>
                </a:lnTo>
                <a:lnTo>
                  <a:pt x="700599" y="258016"/>
                </a:lnTo>
                <a:lnTo>
                  <a:pt x="728113" y="228024"/>
                </a:lnTo>
                <a:lnTo>
                  <a:pt x="731051" y="221424"/>
                </a:lnTo>
                <a:lnTo>
                  <a:pt x="620864" y="221424"/>
                </a:lnTo>
                <a:lnTo>
                  <a:pt x="603277" y="216678"/>
                </a:lnTo>
                <a:lnTo>
                  <a:pt x="590762" y="202364"/>
                </a:lnTo>
                <a:lnTo>
                  <a:pt x="583281" y="178369"/>
                </a:lnTo>
                <a:lnTo>
                  <a:pt x="580796" y="144576"/>
                </a:lnTo>
                <a:lnTo>
                  <a:pt x="583429" y="109670"/>
                </a:lnTo>
                <a:lnTo>
                  <a:pt x="583474" y="109081"/>
                </a:lnTo>
                <a:lnTo>
                  <a:pt x="591380" y="83343"/>
                </a:lnTo>
                <a:lnTo>
                  <a:pt x="604322" y="67674"/>
                </a:lnTo>
                <a:lnTo>
                  <a:pt x="622109" y="62382"/>
                </a:lnTo>
                <a:lnTo>
                  <a:pt x="733392" y="62382"/>
                </a:lnTo>
                <a:lnTo>
                  <a:pt x="731251" y="57919"/>
                </a:lnTo>
                <a:lnTo>
                  <a:pt x="714641" y="36766"/>
                </a:lnTo>
                <a:lnTo>
                  <a:pt x="695297" y="20391"/>
                </a:lnTo>
                <a:lnTo>
                  <a:pt x="673590" y="8934"/>
                </a:lnTo>
                <a:lnTo>
                  <a:pt x="649171" y="2201"/>
                </a:lnTo>
                <a:lnTo>
                  <a:pt x="621690" y="0"/>
                </a:lnTo>
                <a:close/>
              </a:path>
              <a:path w="2324100" h="283844">
                <a:moveTo>
                  <a:pt x="733392" y="62382"/>
                </a:moveTo>
                <a:lnTo>
                  <a:pt x="622109" y="62382"/>
                </a:lnTo>
                <a:lnTo>
                  <a:pt x="639325" y="66823"/>
                </a:lnTo>
                <a:lnTo>
                  <a:pt x="651432" y="80248"/>
                </a:lnTo>
                <a:lnTo>
                  <a:pt x="658583" y="102812"/>
                </a:lnTo>
                <a:lnTo>
                  <a:pt x="660933" y="134670"/>
                </a:lnTo>
                <a:lnTo>
                  <a:pt x="660808" y="141274"/>
                </a:lnTo>
                <a:lnTo>
                  <a:pt x="657631" y="180517"/>
                </a:lnTo>
                <a:lnTo>
                  <a:pt x="634917" y="218983"/>
                </a:lnTo>
                <a:lnTo>
                  <a:pt x="620864" y="221424"/>
                </a:lnTo>
                <a:lnTo>
                  <a:pt x="731051" y="221424"/>
                </a:lnTo>
                <a:lnTo>
                  <a:pt x="745654" y="188615"/>
                </a:lnTo>
                <a:lnTo>
                  <a:pt x="751707" y="142100"/>
                </a:lnTo>
                <a:lnTo>
                  <a:pt x="751814" y="141274"/>
                </a:lnTo>
                <a:lnTo>
                  <a:pt x="749606" y="109670"/>
                </a:lnTo>
                <a:lnTo>
                  <a:pt x="742829" y="82053"/>
                </a:lnTo>
                <a:lnTo>
                  <a:pt x="733392" y="62382"/>
                </a:lnTo>
                <a:close/>
              </a:path>
              <a:path w="2324100" h="283844">
                <a:moveTo>
                  <a:pt x="867486" y="4127"/>
                </a:moveTo>
                <a:lnTo>
                  <a:pt x="787755" y="4127"/>
                </a:lnTo>
                <a:lnTo>
                  <a:pt x="787755" y="279666"/>
                </a:lnTo>
                <a:lnTo>
                  <a:pt x="856322" y="279666"/>
                </a:lnTo>
                <a:lnTo>
                  <a:pt x="856227" y="142982"/>
                </a:lnTo>
                <a:lnTo>
                  <a:pt x="856121" y="139370"/>
                </a:lnTo>
                <a:lnTo>
                  <a:pt x="856046" y="136819"/>
                </a:lnTo>
                <a:lnTo>
                  <a:pt x="855085" y="128054"/>
                </a:lnTo>
                <a:lnTo>
                  <a:pt x="855035" y="127595"/>
                </a:lnTo>
                <a:lnTo>
                  <a:pt x="853017" y="116434"/>
                </a:lnTo>
                <a:lnTo>
                  <a:pt x="849718" y="101206"/>
                </a:lnTo>
                <a:lnTo>
                  <a:pt x="929143" y="101206"/>
                </a:lnTo>
                <a:lnTo>
                  <a:pt x="867486" y="4127"/>
                </a:lnTo>
                <a:close/>
              </a:path>
              <a:path w="2324100" h="283844">
                <a:moveTo>
                  <a:pt x="929143" y="101206"/>
                </a:moveTo>
                <a:lnTo>
                  <a:pt x="849718" y="101206"/>
                </a:lnTo>
                <a:lnTo>
                  <a:pt x="853686" y="110225"/>
                </a:lnTo>
                <a:lnTo>
                  <a:pt x="856997" y="117578"/>
                </a:lnTo>
                <a:lnTo>
                  <a:pt x="859768" y="123457"/>
                </a:lnTo>
                <a:lnTo>
                  <a:pt x="862114" y="128054"/>
                </a:lnTo>
                <a:lnTo>
                  <a:pt x="866384" y="135499"/>
                </a:lnTo>
                <a:lnTo>
                  <a:pt x="870578" y="142982"/>
                </a:lnTo>
                <a:lnTo>
                  <a:pt x="879043" y="158216"/>
                </a:lnTo>
                <a:lnTo>
                  <a:pt x="954227" y="279666"/>
                </a:lnTo>
                <a:lnTo>
                  <a:pt x="1023213" y="279666"/>
                </a:lnTo>
                <a:lnTo>
                  <a:pt x="1023213" y="158216"/>
                </a:lnTo>
                <a:lnTo>
                  <a:pt x="960843" y="158216"/>
                </a:lnTo>
                <a:lnTo>
                  <a:pt x="956143" y="148147"/>
                </a:lnTo>
                <a:lnTo>
                  <a:pt x="949894" y="136220"/>
                </a:lnTo>
                <a:lnTo>
                  <a:pt x="941786" y="121969"/>
                </a:lnTo>
                <a:lnTo>
                  <a:pt x="931506" y="104927"/>
                </a:lnTo>
                <a:lnTo>
                  <a:pt x="929143" y="101206"/>
                </a:lnTo>
                <a:close/>
              </a:path>
              <a:path w="2324100" h="283844">
                <a:moveTo>
                  <a:pt x="1023213" y="4127"/>
                </a:moveTo>
                <a:lnTo>
                  <a:pt x="954227" y="4127"/>
                </a:lnTo>
                <a:lnTo>
                  <a:pt x="954227" y="85928"/>
                </a:lnTo>
                <a:lnTo>
                  <a:pt x="954581" y="101206"/>
                </a:lnTo>
                <a:lnTo>
                  <a:pt x="954621" y="102916"/>
                </a:lnTo>
                <a:lnTo>
                  <a:pt x="955830" y="120834"/>
                </a:lnTo>
                <a:lnTo>
                  <a:pt x="957891" y="139370"/>
                </a:lnTo>
                <a:lnTo>
                  <a:pt x="960843" y="158216"/>
                </a:lnTo>
                <a:lnTo>
                  <a:pt x="1023213" y="158216"/>
                </a:lnTo>
                <a:lnTo>
                  <a:pt x="1023213" y="4127"/>
                </a:lnTo>
                <a:close/>
              </a:path>
              <a:path w="2324100" h="283844">
                <a:moveTo>
                  <a:pt x="1191755" y="0"/>
                </a:moveTo>
                <a:lnTo>
                  <a:pt x="1147590" y="6569"/>
                </a:lnTo>
                <a:lnTo>
                  <a:pt x="1111102" y="25392"/>
                </a:lnTo>
                <a:lnTo>
                  <a:pt x="1083519" y="55141"/>
                </a:lnTo>
                <a:lnTo>
                  <a:pt x="1066069" y="94486"/>
                </a:lnTo>
                <a:lnTo>
                  <a:pt x="1060085" y="141274"/>
                </a:lnTo>
                <a:lnTo>
                  <a:pt x="1059980" y="142100"/>
                </a:lnTo>
                <a:lnTo>
                  <a:pt x="1066010" y="188615"/>
                </a:lnTo>
                <a:lnTo>
                  <a:pt x="1066106" y="189354"/>
                </a:lnTo>
                <a:lnTo>
                  <a:pt x="1083613" y="228559"/>
                </a:lnTo>
                <a:lnTo>
                  <a:pt x="1111192" y="258306"/>
                </a:lnTo>
                <a:lnTo>
                  <a:pt x="1147536" y="277187"/>
                </a:lnTo>
                <a:lnTo>
                  <a:pt x="1191336" y="283794"/>
                </a:lnTo>
                <a:lnTo>
                  <a:pt x="1234023" y="277187"/>
                </a:lnTo>
                <a:lnTo>
                  <a:pt x="1234415" y="277187"/>
                </a:lnTo>
                <a:lnTo>
                  <a:pt x="1270661" y="258016"/>
                </a:lnTo>
                <a:lnTo>
                  <a:pt x="1298177" y="228024"/>
                </a:lnTo>
                <a:lnTo>
                  <a:pt x="1301115" y="221424"/>
                </a:lnTo>
                <a:lnTo>
                  <a:pt x="1190929" y="221424"/>
                </a:lnTo>
                <a:lnTo>
                  <a:pt x="1173335" y="216678"/>
                </a:lnTo>
                <a:lnTo>
                  <a:pt x="1160816" y="202364"/>
                </a:lnTo>
                <a:lnTo>
                  <a:pt x="1153334" y="178369"/>
                </a:lnTo>
                <a:lnTo>
                  <a:pt x="1150848" y="144576"/>
                </a:lnTo>
                <a:lnTo>
                  <a:pt x="1153483" y="109670"/>
                </a:lnTo>
                <a:lnTo>
                  <a:pt x="1153528" y="109081"/>
                </a:lnTo>
                <a:lnTo>
                  <a:pt x="1161437" y="83343"/>
                </a:lnTo>
                <a:lnTo>
                  <a:pt x="1174380" y="67674"/>
                </a:lnTo>
                <a:lnTo>
                  <a:pt x="1192161" y="62382"/>
                </a:lnTo>
                <a:lnTo>
                  <a:pt x="1303452" y="62382"/>
                </a:lnTo>
                <a:lnTo>
                  <a:pt x="1301310" y="57919"/>
                </a:lnTo>
                <a:lnTo>
                  <a:pt x="1284693" y="36766"/>
                </a:lnTo>
                <a:lnTo>
                  <a:pt x="1265350" y="20391"/>
                </a:lnTo>
                <a:lnTo>
                  <a:pt x="1243644" y="8934"/>
                </a:lnTo>
                <a:lnTo>
                  <a:pt x="1219228" y="2201"/>
                </a:lnTo>
                <a:lnTo>
                  <a:pt x="1191755" y="0"/>
                </a:lnTo>
                <a:close/>
              </a:path>
              <a:path w="2324100" h="283844">
                <a:moveTo>
                  <a:pt x="1303452" y="62382"/>
                </a:moveTo>
                <a:lnTo>
                  <a:pt x="1192161" y="62382"/>
                </a:lnTo>
                <a:lnTo>
                  <a:pt x="1209384" y="66823"/>
                </a:lnTo>
                <a:lnTo>
                  <a:pt x="1221495" y="80248"/>
                </a:lnTo>
                <a:lnTo>
                  <a:pt x="1228648" y="102812"/>
                </a:lnTo>
                <a:lnTo>
                  <a:pt x="1230998" y="134670"/>
                </a:lnTo>
                <a:lnTo>
                  <a:pt x="1230872" y="141274"/>
                </a:lnTo>
                <a:lnTo>
                  <a:pt x="1227683" y="180517"/>
                </a:lnTo>
                <a:lnTo>
                  <a:pt x="1204975" y="218983"/>
                </a:lnTo>
                <a:lnTo>
                  <a:pt x="1190929" y="221424"/>
                </a:lnTo>
                <a:lnTo>
                  <a:pt x="1301115" y="221424"/>
                </a:lnTo>
                <a:lnTo>
                  <a:pt x="1315719" y="188615"/>
                </a:lnTo>
                <a:lnTo>
                  <a:pt x="1321772" y="142100"/>
                </a:lnTo>
                <a:lnTo>
                  <a:pt x="1321879" y="141274"/>
                </a:lnTo>
                <a:lnTo>
                  <a:pt x="1319671" y="109670"/>
                </a:lnTo>
                <a:lnTo>
                  <a:pt x="1312892" y="82053"/>
                </a:lnTo>
                <a:lnTo>
                  <a:pt x="1303452" y="62382"/>
                </a:lnTo>
                <a:close/>
              </a:path>
              <a:path w="2324100" h="283844">
                <a:moveTo>
                  <a:pt x="1468107" y="4127"/>
                </a:moveTo>
                <a:lnTo>
                  <a:pt x="1357807" y="4127"/>
                </a:lnTo>
                <a:lnTo>
                  <a:pt x="1357807" y="279666"/>
                </a:lnTo>
                <a:lnTo>
                  <a:pt x="1421015" y="279666"/>
                </a:lnTo>
                <a:lnTo>
                  <a:pt x="1421015" y="82613"/>
                </a:lnTo>
                <a:lnTo>
                  <a:pt x="1489611" y="82613"/>
                </a:lnTo>
                <a:lnTo>
                  <a:pt x="1468107" y="4127"/>
                </a:lnTo>
                <a:close/>
              </a:path>
              <a:path w="2324100" h="283844">
                <a:moveTo>
                  <a:pt x="1489611" y="82613"/>
                </a:moveTo>
                <a:lnTo>
                  <a:pt x="1421015" y="82613"/>
                </a:lnTo>
                <a:lnTo>
                  <a:pt x="1473885" y="279666"/>
                </a:lnTo>
                <a:lnTo>
                  <a:pt x="1527594" y="279666"/>
                </a:lnTo>
                <a:lnTo>
                  <a:pt x="1561202" y="150368"/>
                </a:lnTo>
                <a:lnTo>
                  <a:pt x="1508175" y="150368"/>
                </a:lnTo>
                <a:lnTo>
                  <a:pt x="1489611" y="82613"/>
                </a:lnTo>
                <a:close/>
              </a:path>
              <a:path w="2324100" h="283844">
                <a:moveTo>
                  <a:pt x="1657299" y="82613"/>
                </a:moveTo>
                <a:lnTo>
                  <a:pt x="1578813" y="82613"/>
                </a:lnTo>
                <a:lnTo>
                  <a:pt x="1578813" y="279666"/>
                </a:lnTo>
                <a:lnTo>
                  <a:pt x="1657299" y="279666"/>
                </a:lnTo>
                <a:lnTo>
                  <a:pt x="1657299" y="82613"/>
                </a:lnTo>
                <a:close/>
              </a:path>
              <a:path w="2324100" h="283844">
                <a:moveTo>
                  <a:pt x="1657299" y="4127"/>
                </a:moveTo>
                <a:lnTo>
                  <a:pt x="1546186" y="4127"/>
                </a:lnTo>
                <a:lnTo>
                  <a:pt x="1508175" y="150368"/>
                </a:lnTo>
                <a:lnTo>
                  <a:pt x="1561202" y="150368"/>
                </a:lnTo>
                <a:lnTo>
                  <a:pt x="1578813" y="82613"/>
                </a:lnTo>
                <a:lnTo>
                  <a:pt x="1657299" y="82613"/>
                </a:lnTo>
                <a:lnTo>
                  <a:pt x="1657299" y="4127"/>
                </a:lnTo>
                <a:close/>
              </a:path>
              <a:path w="2324100" h="283844">
                <a:moveTo>
                  <a:pt x="1789899" y="4127"/>
                </a:moveTo>
                <a:lnTo>
                  <a:pt x="1705216" y="4127"/>
                </a:lnTo>
                <a:lnTo>
                  <a:pt x="1705216" y="279654"/>
                </a:lnTo>
                <a:lnTo>
                  <a:pt x="1789899" y="279654"/>
                </a:lnTo>
                <a:lnTo>
                  <a:pt x="1789899" y="4127"/>
                </a:lnTo>
                <a:close/>
              </a:path>
              <a:path w="2324100" h="283844">
                <a:moveTo>
                  <a:pt x="1951418" y="0"/>
                </a:moveTo>
                <a:lnTo>
                  <a:pt x="1901742" y="8312"/>
                </a:lnTo>
                <a:lnTo>
                  <a:pt x="1863839" y="33045"/>
                </a:lnTo>
                <a:lnTo>
                  <a:pt x="1835338" y="81326"/>
                </a:lnTo>
                <a:lnTo>
                  <a:pt x="1825421" y="144170"/>
                </a:lnTo>
                <a:lnTo>
                  <a:pt x="1831103" y="191526"/>
                </a:lnTo>
                <a:lnTo>
                  <a:pt x="1847474" y="230257"/>
                </a:lnTo>
                <a:lnTo>
                  <a:pt x="1873521" y="259273"/>
                </a:lnTo>
                <a:lnTo>
                  <a:pt x="1908231" y="277482"/>
                </a:lnTo>
                <a:lnTo>
                  <a:pt x="1950593" y="283794"/>
                </a:lnTo>
                <a:lnTo>
                  <a:pt x="1975499" y="281709"/>
                </a:lnTo>
                <a:lnTo>
                  <a:pt x="2018035" y="265149"/>
                </a:lnTo>
                <a:lnTo>
                  <a:pt x="2047322" y="236210"/>
                </a:lnTo>
                <a:lnTo>
                  <a:pt x="2056173" y="220179"/>
                </a:lnTo>
                <a:lnTo>
                  <a:pt x="1951837" y="220179"/>
                </a:lnTo>
                <a:lnTo>
                  <a:pt x="1933960" y="215860"/>
                </a:lnTo>
                <a:lnTo>
                  <a:pt x="1921624" y="202361"/>
                </a:lnTo>
                <a:lnTo>
                  <a:pt x="1914605" y="179285"/>
                </a:lnTo>
                <a:lnTo>
                  <a:pt x="1914479" y="178871"/>
                </a:lnTo>
                <a:lnTo>
                  <a:pt x="1912175" y="144576"/>
                </a:lnTo>
                <a:lnTo>
                  <a:pt x="1912582" y="126731"/>
                </a:lnTo>
                <a:lnTo>
                  <a:pt x="1919617" y="87985"/>
                </a:lnTo>
                <a:lnTo>
                  <a:pt x="1951837" y="62382"/>
                </a:lnTo>
                <a:lnTo>
                  <a:pt x="2054678" y="62382"/>
                </a:lnTo>
                <a:lnTo>
                  <a:pt x="2050148" y="53289"/>
                </a:lnTo>
                <a:lnTo>
                  <a:pt x="2032978" y="30148"/>
                </a:lnTo>
                <a:lnTo>
                  <a:pt x="2010698" y="13476"/>
                </a:lnTo>
                <a:lnTo>
                  <a:pt x="1983461" y="3388"/>
                </a:lnTo>
                <a:lnTo>
                  <a:pt x="1951418" y="0"/>
                </a:lnTo>
                <a:close/>
              </a:path>
              <a:path w="2324100" h="283844">
                <a:moveTo>
                  <a:pt x="1989010" y="174320"/>
                </a:moveTo>
                <a:lnTo>
                  <a:pt x="1985293" y="194558"/>
                </a:lnTo>
                <a:lnTo>
                  <a:pt x="1977858" y="208870"/>
                </a:lnTo>
                <a:lnTo>
                  <a:pt x="1966705" y="217372"/>
                </a:lnTo>
                <a:lnTo>
                  <a:pt x="1951837" y="220179"/>
                </a:lnTo>
                <a:lnTo>
                  <a:pt x="2056173" y="220179"/>
                </a:lnTo>
                <a:lnTo>
                  <a:pt x="2062059" y="202361"/>
                </a:lnTo>
                <a:lnTo>
                  <a:pt x="2062119" y="202182"/>
                </a:lnTo>
                <a:lnTo>
                  <a:pt x="2066264" y="179285"/>
                </a:lnTo>
                <a:lnTo>
                  <a:pt x="1989010" y="174320"/>
                </a:lnTo>
                <a:close/>
              </a:path>
              <a:path w="2324100" h="283844">
                <a:moveTo>
                  <a:pt x="2054678" y="62382"/>
                </a:moveTo>
                <a:lnTo>
                  <a:pt x="1951837" y="62382"/>
                </a:lnTo>
                <a:lnTo>
                  <a:pt x="1961370" y="63865"/>
                </a:lnTo>
                <a:lnTo>
                  <a:pt x="1969855" y="68059"/>
                </a:lnTo>
                <a:lnTo>
                  <a:pt x="1987277" y="104531"/>
                </a:lnTo>
                <a:lnTo>
                  <a:pt x="1987778" y="114846"/>
                </a:lnTo>
                <a:lnTo>
                  <a:pt x="2066264" y="110299"/>
                </a:lnTo>
                <a:lnTo>
                  <a:pt x="2064032" y="92795"/>
                </a:lnTo>
                <a:lnTo>
                  <a:pt x="2060835" y="78389"/>
                </a:lnTo>
                <a:lnTo>
                  <a:pt x="2056324" y="65684"/>
                </a:lnTo>
                <a:lnTo>
                  <a:pt x="2054678" y="62382"/>
                </a:lnTo>
                <a:close/>
              </a:path>
              <a:path w="2324100" h="283844">
                <a:moveTo>
                  <a:pt x="2155482" y="185889"/>
                </a:moveTo>
                <a:lnTo>
                  <a:pt x="2076996" y="199936"/>
                </a:lnTo>
                <a:lnTo>
                  <a:pt x="2082372" y="216175"/>
                </a:lnTo>
                <a:lnTo>
                  <a:pt x="2088407" y="229161"/>
                </a:lnTo>
                <a:lnTo>
                  <a:pt x="2124290" y="264972"/>
                </a:lnTo>
                <a:lnTo>
                  <a:pt x="2172002" y="281703"/>
                </a:lnTo>
                <a:lnTo>
                  <a:pt x="2200503" y="283794"/>
                </a:lnTo>
                <a:lnTo>
                  <a:pt x="2251173" y="277108"/>
                </a:lnTo>
                <a:lnTo>
                  <a:pt x="2290148" y="258184"/>
                </a:lnTo>
                <a:lnTo>
                  <a:pt x="2315180" y="228726"/>
                </a:lnTo>
                <a:lnTo>
                  <a:pt x="2317441" y="218935"/>
                </a:lnTo>
                <a:lnTo>
                  <a:pt x="2206701" y="218935"/>
                </a:lnTo>
                <a:lnTo>
                  <a:pt x="2187718" y="217142"/>
                </a:lnTo>
                <a:lnTo>
                  <a:pt x="2173500" y="211399"/>
                </a:lnTo>
                <a:lnTo>
                  <a:pt x="2163077" y="201163"/>
                </a:lnTo>
                <a:lnTo>
                  <a:pt x="2155482" y="185889"/>
                </a:lnTo>
                <a:close/>
              </a:path>
              <a:path w="2324100" h="283844">
                <a:moveTo>
                  <a:pt x="2204224" y="0"/>
                </a:moveTo>
                <a:lnTo>
                  <a:pt x="2157613" y="6467"/>
                </a:lnTo>
                <a:lnTo>
                  <a:pt x="2121920" y="24785"/>
                </a:lnTo>
                <a:lnTo>
                  <a:pt x="2099084" y="53326"/>
                </a:lnTo>
                <a:lnTo>
                  <a:pt x="2091042" y="90462"/>
                </a:lnTo>
                <a:lnTo>
                  <a:pt x="2093537" y="110551"/>
                </a:lnTo>
                <a:lnTo>
                  <a:pt x="2093616" y="111181"/>
                </a:lnTo>
                <a:lnTo>
                  <a:pt x="2113170" y="144720"/>
                </a:lnTo>
                <a:lnTo>
                  <a:pt x="2161317" y="169005"/>
                </a:lnTo>
                <a:lnTo>
                  <a:pt x="2204643" y="179692"/>
                </a:lnTo>
                <a:lnTo>
                  <a:pt x="2220323" y="183404"/>
                </a:lnTo>
                <a:lnTo>
                  <a:pt x="2230661" y="188006"/>
                </a:lnTo>
                <a:lnTo>
                  <a:pt x="2236353" y="193924"/>
                </a:lnTo>
                <a:lnTo>
                  <a:pt x="2237999" y="201163"/>
                </a:lnTo>
                <a:lnTo>
                  <a:pt x="2238095" y="201587"/>
                </a:lnTo>
                <a:lnTo>
                  <a:pt x="2236037" y="209001"/>
                </a:lnTo>
                <a:lnTo>
                  <a:pt x="2229989" y="214442"/>
                </a:lnTo>
                <a:lnTo>
                  <a:pt x="2220146" y="217792"/>
                </a:lnTo>
                <a:lnTo>
                  <a:pt x="2206701" y="218935"/>
                </a:lnTo>
                <a:lnTo>
                  <a:pt x="2317441" y="218935"/>
                </a:lnTo>
                <a:lnTo>
                  <a:pt x="2324023" y="190436"/>
                </a:lnTo>
                <a:lnTo>
                  <a:pt x="2321325" y="169209"/>
                </a:lnTo>
                <a:lnTo>
                  <a:pt x="2313592" y="150109"/>
                </a:lnTo>
                <a:lnTo>
                  <a:pt x="2285187" y="121869"/>
                </a:lnTo>
                <a:lnTo>
                  <a:pt x="2237036" y="105186"/>
                </a:lnTo>
                <a:lnTo>
                  <a:pt x="2205469" y="98310"/>
                </a:lnTo>
                <a:lnTo>
                  <a:pt x="2190759" y="94575"/>
                </a:lnTo>
                <a:lnTo>
                  <a:pt x="2181466" y="90462"/>
                </a:lnTo>
                <a:lnTo>
                  <a:pt x="2179809" y="88811"/>
                </a:lnTo>
                <a:lnTo>
                  <a:pt x="2176365" y="85242"/>
                </a:lnTo>
                <a:lnTo>
                  <a:pt x="2174900" y="78486"/>
                </a:lnTo>
                <a:lnTo>
                  <a:pt x="2176778" y="71242"/>
                </a:lnTo>
                <a:lnTo>
                  <a:pt x="2182179" y="65782"/>
                </a:lnTo>
                <a:lnTo>
                  <a:pt x="2190754" y="62337"/>
                </a:lnTo>
                <a:lnTo>
                  <a:pt x="2202154" y="61137"/>
                </a:lnTo>
                <a:lnTo>
                  <a:pt x="2312766" y="61137"/>
                </a:lnTo>
                <a:lnTo>
                  <a:pt x="2299493" y="38163"/>
                </a:lnTo>
                <a:lnTo>
                  <a:pt x="2274966" y="16987"/>
                </a:lnTo>
                <a:lnTo>
                  <a:pt x="2243158" y="4253"/>
                </a:lnTo>
                <a:lnTo>
                  <a:pt x="2204224" y="0"/>
                </a:lnTo>
                <a:close/>
              </a:path>
              <a:path w="2324100" h="283844">
                <a:moveTo>
                  <a:pt x="2312766" y="61137"/>
                </a:moveTo>
                <a:lnTo>
                  <a:pt x="2202154" y="61137"/>
                </a:lnTo>
                <a:lnTo>
                  <a:pt x="2217720" y="62732"/>
                </a:lnTo>
                <a:lnTo>
                  <a:pt x="2230041" y="67741"/>
                </a:lnTo>
                <a:lnTo>
                  <a:pt x="2239398" y="76300"/>
                </a:lnTo>
                <a:lnTo>
                  <a:pt x="2246363" y="88811"/>
                </a:lnTo>
                <a:lnTo>
                  <a:pt x="2316581" y="67741"/>
                </a:lnTo>
                <a:lnTo>
                  <a:pt x="2312766" y="61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997" y="1548005"/>
            <a:ext cx="4624070" cy="311785"/>
          </a:xfrm>
          <a:custGeom>
            <a:avLst/>
            <a:gdLst/>
            <a:ahLst/>
            <a:cxnLst/>
            <a:rect l="l" t="t" r="r" b="b"/>
            <a:pathLst>
              <a:path w="4624070" h="311785">
                <a:moveTo>
                  <a:pt x="4468342" y="0"/>
                </a:moveTo>
                <a:lnTo>
                  <a:pt x="155600" y="0"/>
                </a:lnTo>
                <a:lnTo>
                  <a:pt x="106416" y="7932"/>
                </a:lnTo>
                <a:lnTo>
                  <a:pt x="63702" y="30020"/>
                </a:lnTo>
                <a:lnTo>
                  <a:pt x="30020" y="63702"/>
                </a:lnTo>
                <a:lnTo>
                  <a:pt x="7932" y="106416"/>
                </a:lnTo>
                <a:lnTo>
                  <a:pt x="0" y="155600"/>
                </a:lnTo>
                <a:lnTo>
                  <a:pt x="7932" y="204779"/>
                </a:lnTo>
                <a:lnTo>
                  <a:pt x="30020" y="247492"/>
                </a:lnTo>
                <a:lnTo>
                  <a:pt x="63702" y="281176"/>
                </a:lnTo>
                <a:lnTo>
                  <a:pt x="106416" y="303267"/>
                </a:lnTo>
                <a:lnTo>
                  <a:pt x="155600" y="311200"/>
                </a:lnTo>
                <a:lnTo>
                  <a:pt x="4468342" y="311200"/>
                </a:lnTo>
                <a:lnTo>
                  <a:pt x="4517520" y="303267"/>
                </a:lnTo>
                <a:lnTo>
                  <a:pt x="4560230" y="281176"/>
                </a:lnTo>
                <a:lnTo>
                  <a:pt x="4593910" y="247492"/>
                </a:lnTo>
                <a:lnTo>
                  <a:pt x="4615998" y="204779"/>
                </a:lnTo>
                <a:lnTo>
                  <a:pt x="4623930" y="155600"/>
                </a:lnTo>
                <a:lnTo>
                  <a:pt x="4615998" y="106416"/>
                </a:lnTo>
                <a:lnTo>
                  <a:pt x="4593910" y="63702"/>
                </a:lnTo>
                <a:lnTo>
                  <a:pt x="4560230" y="30020"/>
                </a:lnTo>
                <a:lnTo>
                  <a:pt x="4517520" y="7932"/>
                </a:lnTo>
                <a:lnTo>
                  <a:pt x="4468342" y="0"/>
                </a:lnTo>
                <a:close/>
              </a:path>
            </a:pathLst>
          </a:custGeom>
          <a:solidFill>
            <a:srgbClr val="342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07299" y="1539638"/>
            <a:ext cx="44335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Reasons</a:t>
            </a:r>
            <a:r>
              <a:rPr sz="16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7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b="1" spc="-55" dirty="0">
                <a:solidFill>
                  <a:srgbClr val="FFFFFF"/>
                </a:solidFill>
                <a:latin typeface="Trebuchet MS"/>
                <a:cs typeface="Trebuchet MS"/>
              </a:rPr>
              <a:t> consider 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16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economics-</a:t>
            </a:r>
            <a:r>
              <a:rPr sz="1600" b="1" spc="-80" dirty="0">
                <a:solidFill>
                  <a:srgbClr val="FFFFFF"/>
                </a:solidFill>
                <a:latin typeface="Trebuchet MS"/>
                <a:cs typeface="Trebuchet MS"/>
              </a:rPr>
              <a:t>related</a:t>
            </a:r>
            <a:r>
              <a:rPr sz="16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career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0001" y="4118305"/>
            <a:ext cx="1677670" cy="1200785"/>
          </a:xfrm>
          <a:custGeom>
            <a:avLst/>
            <a:gdLst/>
            <a:ahLst/>
            <a:cxnLst/>
            <a:rect l="l" t="t" r="r" b="b"/>
            <a:pathLst>
              <a:path w="1677670" h="1200785">
                <a:moveTo>
                  <a:pt x="1677593" y="0"/>
                </a:moveTo>
                <a:lnTo>
                  <a:pt x="0" y="0"/>
                </a:lnTo>
                <a:lnTo>
                  <a:pt x="0" y="1200200"/>
                </a:lnTo>
                <a:lnTo>
                  <a:pt x="1677593" y="1200200"/>
                </a:lnTo>
                <a:lnTo>
                  <a:pt x="1677593" y="0"/>
                </a:lnTo>
                <a:close/>
              </a:path>
            </a:pathLst>
          </a:custGeom>
          <a:solidFill>
            <a:srgbClr val="F3E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7299" y="2930838"/>
            <a:ext cx="1662430" cy="11239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62560">
              <a:lnSpc>
                <a:spcPts val="1200"/>
              </a:lnSpc>
              <a:spcBef>
                <a:spcPts val="340"/>
              </a:spcBef>
            </a:pPr>
            <a:r>
              <a:rPr sz="1200" b="1" spc="-4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Better</a:t>
            </a:r>
            <a:r>
              <a:rPr sz="1200" b="1" spc="-2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200" b="1" spc="-5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understand</a:t>
            </a:r>
            <a:r>
              <a:rPr sz="1200" b="1" spc="-2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200" b="1" spc="-4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the </a:t>
            </a:r>
            <a:r>
              <a:rPr sz="1200" b="1" spc="-7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world</a:t>
            </a:r>
            <a:r>
              <a:rPr sz="1200" b="1" spc="-5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around</a:t>
            </a:r>
            <a:r>
              <a:rPr sz="1200" b="1" spc="-5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200" b="1" spc="-2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you</a:t>
            </a:r>
            <a:endParaRPr sz="1200" dirty="0">
              <a:latin typeface="Aptos" panose="020B0004020202020204" pitchFamily="34" charset="0"/>
              <a:cs typeface="Trebuchet MS"/>
            </a:endParaRPr>
          </a:p>
          <a:p>
            <a:pPr marL="12700" marR="5080">
              <a:lnSpc>
                <a:spcPct val="101800"/>
              </a:lnSpc>
              <a:spcBef>
                <a:spcPts val="505"/>
              </a:spcBef>
            </a:pPr>
            <a:r>
              <a:rPr sz="900" spc="-80" dirty="0">
                <a:latin typeface="Aptos" panose="020B0004020202020204" pitchFamily="34" charset="0"/>
                <a:cs typeface="Lucida Sans Unicode"/>
              </a:rPr>
              <a:t>Studying</a:t>
            </a:r>
            <a:r>
              <a:rPr sz="900" spc="-2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economics</a:t>
            </a:r>
            <a:r>
              <a:rPr sz="900" spc="-2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5" dirty="0">
                <a:latin typeface="Aptos" panose="020B0004020202020204" pitchFamily="34" charset="0"/>
                <a:cs typeface="Lucida Sans Unicode"/>
              </a:rPr>
              <a:t>enables</a:t>
            </a:r>
            <a:r>
              <a:rPr sz="900" spc="-2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you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to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b="1" spc="-4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understand</a:t>
            </a:r>
            <a:r>
              <a:rPr sz="900" b="1" spc="-2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5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how</a:t>
            </a:r>
            <a:r>
              <a:rPr sz="900" b="1" spc="-2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1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markets, </a:t>
            </a:r>
            <a:r>
              <a:rPr sz="900" b="1" spc="-5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government</a:t>
            </a:r>
            <a:r>
              <a:rPr sz="900" b="1" spc="-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3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and</a:t>
            </a:r>
            <a:r>
              <a:rPr sz="900" b="1" spc="-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3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society</a:t>
            </a:r>
            <a:r>
              <a:rPr sz="900" b="1" spc="-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4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operate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, 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as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well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as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the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linkages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between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different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parts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of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the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economy.</a:t>
            </a:r>
            <a:endParaRPr sz="900" dirty="0">
              <a:latin typeface="Aptos" panose="020B0004020202020204" pitchFamily="34" charset="0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7010" y="4142353"/>
            <a:ext cx="1677670" cy="1156663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R="459105" algn="just">
              <a:lnSpc>
                <a:spcPct val="101800"/>
              </a:lnSpc>
            </a:pPr>
            <a:r>
              <a:rPr sz="900" spc="-6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“One</a:t>
            </a:r>
            <a:r>
              <a:rPr sz="900" spc="-5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7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of</a:t>
            </a:r>
            <a:r>
              <a:rPr sz="900" spc="-5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6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the</a:t>
            </a:r>
            <a:r>
              <a:rPr sz="900" spc="-5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1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great </a:t>
            </a:r>
            <a:r>
              <a:rPr sz="900" spc="-5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aspects</a:t>
            </a:r>
            <a:r>
              <a:rPr lang="en-GB" sz="900" spc="-5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7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about</a:t>
            </a:r>
            <a:r>
              <a:rPr sz="900" spc="-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8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being</a:t>
            </a:r>
            <a:r>
              <a:rPr sz="900" spc="-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2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an </a:t>
            </a:r>
            <a:r>
              <a:rPr sz="900" spc="-7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economist</a:t>
            </a:r>
            <a:r>
              <a:rPr sz="900" spc="-4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6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is</a:t>
            </a:r>
            <a:r>
              <a:rPr lang="en-GB" sz="900" spc="-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6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the</a:t>
            </a:r>
            <a:r>
              <a:rPr sz="900" spc="-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7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variety</a:t>
            </a:r>
            <a:r>
              <a:rPr lang="en-GB" sz="900" spc="-7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7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of</a:t>
            </a:r>
            <a:r>
              <a:rPr sz="900" spc="-4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6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activities</a:t>
            </a:r>
            <a:r>
              <a:rPr sz="900" spc="-4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6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that</a:t>
            </a:r>
            <a:r>
              <a:rPr sz="900" spc="-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10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you</a:t>
            </a:r>
            <a:r>
              <a:rPr sz="900" spc="-4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5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are</a:t>
            </a:r>
            <a:r>
              <a:rPr sz="900" spc="-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7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involved </a:t>
            </a:r>
            <a:r>
              <a:rPr sz="900" spc="-7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in</a:t>
            </a:r>
            <a:r>
              <a:rPr sz="900" spc="-4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8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on</a:t>
            </a:r>
            <a:r>
              <a:rPr sz="900" spc="-4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3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sz="900" spc="-4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14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day</a:t>
            </a:r>
            <a:r>
              <a:rPr lang="en-GB" sz="900" spc="-14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sz="900" spc="-14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en-GB" sz="900" spc="-14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1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to</a:t>
            </a:r>
            <a:r>
              <a:rPr lang="en-GB" sz="900" spc="-1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1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en-GB" sz="900" spc="-1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11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day</a:t>
            </a:r>
            <a:r>
              <a:rPr sz="900" spc="-4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spc="-1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basis.”</a:t>
            </a:r>
            <a:endParaRPr sz="900" dirty="0">
              <a:latin typeface="+mn-lt"/>
              <a:cs typeface="Times New Roman" panose="02020603050405020304" pitchFamily="18" charset="0"/>
            </a:endParaRPr>
          </a:p>
          <a:p>
            <a:pPr marR="184785" algn="just">
              <a:lnSpc>
                <a:spcPct val="101800"/>
              </a:lnSpc>
            </a:pPr>
            <a:r>
              <a:rPr sz="900" b="1" spc="-4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Dr</a:t>
            </a:r>
            <a:r>
              <a:rPr sz="900" b="1" spc="-2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b="1" spc="-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Karen</a:t>
            </a:r>
            <a:r>
              <a:rPr sz="900" b="1" spc="-2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b="1" spc="-5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Bonner,</a:t>
            </a:r>
            <a:r>
              <a:rPr sz="900" b="1" spc="-2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b="1" spc="-1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Principal </a:t>
            </a:r>
            <a:r>
              <a:rPr sz="900" b="1" spc="-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Economist,</a:t>
            </a:r>
            <a:r>
              <a:rPr sz="900" b="1" spc="-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b="1" spc="-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Ulster</a:t>
            </a:r>
            <a:r>
              <a:rPr sz="900" b="1" spc="-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b="1" spc="-4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University </a:t>
            </a:r>
            <a:r>
              <a:rPr sz="900" b="1" spc="-3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Economic</a:t>
            </a:r>
            <a:r>
              <a:rPr sz="900" b="1" spc="-1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b="1" spc="-3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Policy</a:t>
            </a:r>
            <a:r>
              <a:rPr sz="900" b="1" spc="-5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900" b="1" spc="-10" dirty="0">
                <a:solidFill>
                  <a:srgbClr val="8A1F73"/>
                </a:solidFill>
                <a:latin typeface="+mn-lt"/>
                <a:cs typeface="Times New Roman" panose="02020603050405020304" pitchFamily="18" charset="0"/>
              </a:rPr>
              <a:t>Centre</a:t>
            </a:r>
            <a:endParaRPr sz="9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00900" y="2841611"/>
            <a:ext cx="1689735" cy="17606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00" b="1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Make</a:t>
            </a:r>
            <a:r>
              <a:rPr sz="1200" b="1" spc="-3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an </a:t>
            </a:r>
            <a:r>
              <a:rPr sz="1200" b="1" spc="-1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impact</a:t>
            </a:r>
            <a:endParaRPr sz="1200" dirty="0">
              <a:latin typeface="Aptos" panose="020B0004020202020204" pitchFamily="34" charset="0"/>
              <a:cs typeface="Trebuchet MS"/>
            </a:endParaRPr>
          </a:p>
          <a:p>
            <a:pPr marL="12700" marR="5080">
              <a:lnSpc>
                <a:spcPct val="101800"/>
              </a:lnSpc>
              <a:spcBef>
                <a:spcPts val="509"/>
              </a:spcBef>
            </a:pPr>
            <a:r>
              <a:rPr sz="900" spc="-95" dirty="0">
                <a:latin typeface="Aptos" panose="020B0004020202020204" pitchFamily="34" charset="0"/>
                <a:cs typeface="Lucida Sans Unicode"/>
              </a:rPr>
              <a:t>The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importance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of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studying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economics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is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the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impact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it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has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on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society.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5" dirty="0">
                <a:latin typeface="Aptos" panose="020B0004020202020204" pitchFamily="34" charset="0"/>
                <a:cs typeface="Lucida Sans Unicode"/>
              </a:rPr>
              <a:t>If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5" dirty="0">
                <a:latin typeface="Aptos" panose="020B0004020202020204" pitchFamily="34" charset="0"/>
                <a:cs typeface="Lucida Sans Unicode"/>
              </a:rPr>
              <a:t>you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want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90" dirty="0">
                <a:latin typeface="Aptos" panose="020B0004020202020204" pitchFamily="34" charset="0"/>
                <a:cs typeface="Lucida Sans Unicode"/>
              </a:rPr>
              <a:t>to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95" dirty="0">
                <a:latin typeface="Aptos" panose="020B0004020202020204" pitchFamily="34" charset="0"/>
                <a:cs typeface="Lucida Sans Unicode"/>
              </a:rPr>
              <a:t>do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b="1" spc="-5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work</a:t>
            </a:r>
            <a:r>
              <a:rPr sz="900" b="1" spc="-3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that </a:t>
            </a:r>
            <a:r>
              <a:rPr sz="900" b="1" spc="-4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will </a:t>
            </a:r>
            <a:r>
              <a:rPr sz="900" b="1" spc="-5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have</a:t>
            </a:r>
            <a:r>
              <a:rPr sz="900" b="1" spc="-4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real</a:t>
            </a:r>
            <a:r>
              <a:rPr sz="900" b="1" spc="-3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3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meaning</a:t>
            </a:r>
            <a:r>
              <a:rPr sz="900" b="1" spc="-4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in </a:t>
            </a:r>
            <a:r>
              <a:rPr sz="900" b="1" spc="-2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the </a:t>
            </a:r>
            <a:r>
              <a:rPr sz="900" b="1" spc="-7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world,</a:t>
            </a:r>
            <a:r>
              <a:rPr sz="900" b="1" spc="-2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the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90" dirty="0">
                <a:latin typeface="Aptos" panose="020B0004020202020204" pitchFamily="34" charset="0"/>
                <a:cs typeface="Lucida Sans Unicode"/>
              </a:rPr>
              <a:t>goal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of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economics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is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to </a:t>
            </a:r>
            <a:r>
              <a:rPr sz="900" spc="-90" dirty="0">
                <a:latin typeface="Aptos" panose="020B0004020202020204" pitchFamily="34" charset="0"/>
                <a:cs typeface="Lucida Sans Unicode"/>
              </a:rPr>
              <a:t>improve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the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everyday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living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conditions</a:t>
            </a:r>
            <a:r>
              <a:rPr sz="900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of</a:t>
            </a:r>
            <a:r>
              <a:rPr sz="900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society</a:t>
            </a:r>
            <a:r>
              <a:rPr sz="900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through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increasing</a:t>
            </a:r>
            <a:r>
              <a:rPr sz="900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gross</a:t>
            </a:r>
            <a:r>
              <a:rPr sz="900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domestic</a:t>
            </a:r>
            <a:r>
              <a:rPr sz="900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product. </a:t>
            </a:r>
            <a:r>
              <a:rPr sz="900" spc="-90" dirty="0">
                <a:latin typeface="Aptos" panose="020B0004020202020204" pitchFamily="34" charset="0"/>
                <a:cs typeface="Lucida Sans Unicode"/>
              </a:rPr>
              <a:t>This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means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higher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wages,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20" dirty="0">
                <a:latin typeface="Aptos" panose="020B0004020202020204" pitchFamily="34" charset="0"/>
                <a:cs typeface="Lucida Sans Unicode"/>
              </a:rPr>
              <a:t>good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housing,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and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a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better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quality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of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life </a:t>
            </a:r>
            <a:r>
              <a:rPr sz="900" spc="70" dirty="0">
                <a:latin typeface="Aptos" panose="020B0004020202020204" pitchFamily="34" charset="0"/>
                <a:cs typeface="Lucida Sans Unicode"/>
              </a:rPr>
              <a:t>–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the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things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a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society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needs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to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thrive.</a:t>
            </a:r>
            <a:endParaRPr sz="900" dirty="0">
              <a:latin typeface="Aptos" panose="020B0004020202020204" pitchFamily="34" charset="0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00900" y="5001038"/>
            <a:ext cx="1664335" cy="113697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spc="-70" dirty="0">
                <a:latin typeface="Aptos" panose="020B0004020202020204" pitchFamily="34" charset="0"/>
                <a:cs typeface="Lucida Sans Unicode"/>
              </a:rPr>
              <a:t>Economists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5" dirty="0">
                <a:latin typeface="Aptos" panose="020B0004020202020204" pitchFamily="34" charset="0"/>
                <a:cs typeface="Lucida Sans Unicode"/>
              </a:rPr>
              <a:t>can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help</a:t>
            </a:r>
            <a:r>
              <a:rPr sz="900" spc="-2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0" dirty="0">
                <a:latin typeface="Aptos" panose="020B0004020202020204" pitchFamily="34" charset="0"/>
                <a:cs typeface="Lucida Sans Unicode"/>
              </a:rPr>
              <a:t>government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policymakers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to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make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informed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decisions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5" dirty="0">
                <a:latin typeface="Aptos" panose="020B0004020202020204" pitchFamily="34" charset="0"/>
                <a:cs typeface="Lucida Sans Unicode"/>
              </a:rPr>
              <a:t>by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90" dirty="0">
                <a:latin typeface="Aptos" panose="020B0004020202020204" pitchFamily="34" charset="0"/>
                <a:cs typeface="Lucida Sans Unicode"/>
              </a:rPr>
              <a:t>providing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60" dirty="0">
                <a:latin typeface="Aptos" panose="020B0004020202020204" pitchFamily="34" charset="0"/>
                <a:cs typeface="Lucida Sans Unicode"/>
              </a:rPr>
              <a:t>up-</a:t>
            </a:r>
            <a:r>
              <a:rPr sz="900" spc="-135" dirty="0">
                <a:latin typeface="Aptos" panose="020B0004020202020204" pitchFamily="34" charset="0"/>
                <a:cs typeface="Lucida Sans Unicode"/>
              </a:rPr>
              <a:t>to-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date,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comprehensive</a:t>
            </a:r>
            <a:r>
              <a:rPr sz="900" spc="-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information</a:t>
            </a:r>
            <a:r>
              <a:rPr sz="900" spc="-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and</a:t>
            </a:r>
            <a:r>
              <a:rPr sz="900" spc="-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0" dirty="0">
                <a:latin typeface="Aptos" panose="020B0004020202020204" pitchFamily="34" charset="0"/>
                <a:cs typeface="Lucida Sans Unicode"/>
              </a:rPr>
              <a:t>in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this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95" dirty="0">
                <a:latin typeface="Aptos" panose="020B0004020202020204" pitchFamily="34" charset="0"/>
                <a:cs typeface="Lucida Sans Unicode"/>
              </a:rPr>
              <a:t>way,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5" dirty="0">
                <a:latin typeface="Aptos" panose="020B0004020202020204" pitchFamily="34" charset="0"/>
                <a:cs typeface="Lucida Sans Unicode"/>
              </a:rPr>
              <a:t>can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contribute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towards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tackling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challenging</a:t>
            </a:r>
            <a:r>
              <a:rPr sz="900" spc="-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global</a:t>
            </a:r>
            <a:r>
              <a:rPr sz="900" spc="-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issues,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like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climate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change,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reducing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inequality</a:t>
            </a:r>
            <a:r>
              <a:rPr sz="900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or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responding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to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financial</a:t>
            </a:r>
            <a:r>
              <a:rPr sz="900" spc="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crises.</a:t>
            </a:r>
            <a:endParaRPr sz="900" dirty="0">
              <a:latin typeface="Aptos" panose="020B0004020202020204" pitchFamily="34" charset="0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94499" y="2930838"/>
            <a:ext cx="1673860" cy="196598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259715">
              <a:lnSpc>
                <a:spcPts val="1200"/>
              </a:lnSpc>
              <a:spcBef>
                <a:spcPts val="340"/>
              </a:spcBef>
            </a:pPr>
            <a:r>
              <a:rPr sz="1200" b="1" spc="-4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Wide</a:t>
            </a:r>
            <a:r>
              <a:rPr sz="1200" b="1" spc="-6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200" b="1" spc="-3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range</a:t>
            </a:r>
            <a:r>
              <a:rPr sz="1200" b="1" spc="-5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200" b="1" spc="-5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of</a:t>
            </a:r>
            <a:r>
              <a:rPr sz="1200" b="1" spc="-5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200" b="1" spc="-5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career </a:t>
            </a:r>
            <a:r>
              <a:rPr sz="1200" b="1" spc="-1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opportunities</a:t>
            </a:r>
            <a:endParaRPr sz="1200" dirty="0">
              <a:latin typeface="Aptos" panose="020B0004020202020204" pitchFamily="34" charset="0"/>
              <a:cs typeface="Trebuchet MS"/>
            </a:endParaRPr>
          </a:p>
          <a:p>
            <a:pPr marL="12700" marR="5080">
              <a:lnSpc>
                <a:spcPct val="101800"/>
              </a:lnSpc>
              <a:spcBef>
                <a:spcPts val="505"/>
              </a:spcBef>
            </a:pPr>
            <a:r>
              <a:rPr sz="900" spc="-90" dirty="0">
                <a:latin typeface="Aptos" panose="020B0004020202020204" pitchFamily="34" charset="0"/>
                <a:cs typeface="Lucida Sans Unicode"/>
              </a:rPr>
              <a:t>As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economics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is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present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in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all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sectors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of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business,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job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opportunities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0" dirty="0">
                <a:latin typeface="Aptos" panose="020B0004020202020204" pitchFamily="34" charset="0"/>
                <a:cs typeface="Lucida Sans Unicode"/>
              </a:rPr>
              <a:t>are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not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in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20" dirty="0">
                <a:latin typeface="Aptos" panose="020B0004020202020204" pitchFamily="34" charset="0"/>
                <a:cs typeface="Lucida Sans Unicode"/>
              </a:rPr>
              <a:t>short </a:t>
            </a:r>
            <a:r>
              <a:rPr sz="900" spc="-90" dirty="0">
                <a:latin typeface="Aptos" panose="020B0004020202020204" pitchFamily="34" charset="0"/>
                <a:cs typeface="Lucida Sans Unicode"/>
              </a:rPr>
              <a:t>supply.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There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0" dirty="0">
                <a:latin typeface="Aptos" panose="020B0004020202020204" pitchFamily="34" charset="0"/>
                <a:cs typeface="Lucida Sans Unicode"/>
              </a:rPr>
              <a:t>are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b="1" spc="-1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economics- </a:t>
            </a:r>
            <a:r>
              <a:rPr sz="900" b="1" spc="-2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specific</a:t>
            </a:r>
            <a:r>
              <a:rPr sz="900" b="1" spc="1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3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and</a:t>
            </a:r>
            <a:r>
              <a:rPr sz="900" b="1" spc="2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3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economics-</a:t>
            </a:r>
            <a:r>
              <a:rPr sz="900" b="1" spc="-1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related </a:t>
            </a:r>
            <a:r>
              <a:rPr sz="900" b="1" spc="-3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jobs </a:t>
            </a:r>
            <a:r>
              <a:rPr sz="900" b="1" spc="-1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across</a:t>
            </a:r>
            <a:r>
              <a:rPr sz="900" b="1" spc="-2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2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almost</a:t>
            </a:r>
            <a:r>
              <a:rPr sz="900" b="1" spc="-2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2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all</a:t>
            </a:r>
            <a:r>
              <a:rPr sz="900" b="1" spc="-3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2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sectors</a:t>
            </a:r>
            <a:r>
              <a:rPr sz="900" b="1" spc="-2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3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of </a:t>
            </a:r>
            <a:r>
              <a:rPr sz="900" b="1" spc="-4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the</a:t>
            </a:r>
            <a:r>
              <a:rPr sz="900" b="1" spc="-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5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economy</a:t>
            </a:r>
            <a:r>
              <a:rPr sz="900" spc="-50" dirty="0">
                <a:latin typeface="Aptos" panose="020B0004020202020204" pitchFamily="34" charset="0"/>
                <a:cs typeface="Lucida Sans Unicode"/>
              </a:rPr>
              <a:t>.</a:t>
            </a:r>
            <a:r>
              <a:rPr sz="900" spc="-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Economists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20" dirty="0">
                <a:latin typeface="Aptos" panose="020B0004020202020204" pitchFamily="34" charset="0"/>
                <a:cs typeface="Lucida Sans Unicode"/>
              </a:rPr>
              <a:t>work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across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the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public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and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private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sectors,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in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a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variety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of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settings,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such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as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government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departments,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banks,</a:t>
            </a:r>
            <a:r>
              <a:rPr sz="900" spc="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consultancies,</a:t>
            </a:r>
            <a:r>
              <a:rPr sz="900" spc="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charities,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insurance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and</a:t>
            </a:r>
            <a:r>
              <a:rPr sz="900" spc="-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accountancy</a:t>
            </a:r>
            <a:r>
              <a:rPr sz="900" spc="-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firms.</a:t>
            </a:r>
            <a:endParaRPr sz="900" dirty="0">
              <a:latin typeface="Aptos" panose="020B0004020202020204" pitchFamily="34" charset="0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88100" y="2930838"/>
            <a:ext cx="1703070" cy="281352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311150">
              <a:lnSpc>
                <a:spcPts val="1200"/>
              </a:lnSpc>
              <a:spcBef>
                <a:spcPts val="340"/>
              </a:spcBef>
            </a:pPr>
            <a:r>
              <a:rPr sz="1200" b="1" spc="-2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Economics</a:t>
            </a:r>
            <a:r>
              <a:rPr sz="1200" b="1" spc="-3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200" b="1" spc="-1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skills</a:t>
            </a:r>
            <a:r>
              <a:rPr sz="1200" b="1" spc="-3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200" b="1" spc="-4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are </a:t>
            </a:r>
            <a:r>
              <a:rPr sz="1200" b="1" spc="-6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in</a:t>
            </a:r>
            <a:r>
              <a:rPr sz="1200" b="1" spc="-5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200" b="1" spc="-3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high</a:t>
            </a:r>
            <a:r>
              <a:rPr sz="1200" b="1" spc="-5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200" b="1" spc="-1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demand</a:t>
            </a:r>
            <a:endParaRPr sz="1200" dirty="0">
              <a:latin typeface="Aptos" panose="020B0004020202020204" pitchFamily="34" charset="0"/>
              <a:cs typeface="Trebuchet MS"/>
            </a:endParaRPr>
          </a:p>
          <a:p>
            <a:pPr marL="12700" marR="5080">
              <a:lnSpc>
                <a:spcPct val="101800"/>
              </a:lnSpc>
              <a:spcBef>
                <a:spcPts val="505"/>
              </a:spcBef>
            </a:pPr>
            <a:r>
              <a:rPr sz="900" spc="-70" dirty="0">
                <a:latin typeface="Aptos" panose="020B0004020202020204" pitchFamily="34" charset="0"/>
                <a:cs typeface="Lucida Sans Unicode"/>
              </a:rPr>
              <a:t>Economics,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0" dirty="0">
                <a:latin typeface="Aptos" panose="020B0004020202020204" pitchFamily="34" charset="0"/>
                <a:cs typeface="Lucida Sans Unicode"/>
              </a:rPr>
              <a:t>at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5" dirty="0">
                <a:latin typeface="Aptos" panose="020B0004020202020204" pitchFamily="34" charset="0"/>
                <a:cs typeface="Lucida Sans Unicode"/>
              </a:rPr>
              <a:t>its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core,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is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the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0" dirty="0">
                <a:latin typeface="Aptos" panose="020B0004020202020204" pitchFamily="34" charset="0"/>
                <a:cs typeface="Lucida Sans Unicode"/>
              </a:rPr>
              <a:t>study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of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95" dirty="0">
                <a:latin typeface="Aptos" panose="020B0004020202020204" pitchFamily="34" charset="0"/>
                <a:cs typeface="Lucida Sans Unicode"/>
              </a:rPr>
              <a:t>how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to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evaluate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alternatives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5" dirty="0">
                <a:latin typeface="Aptos" panose="020B0004020202020204" pitchFamily="34" charset="0"/>
                <a:cs typeface="Lucida Sans Unicode"/>
              </a:rPr>
              <a:t>and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make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better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choices.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Studying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economics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helps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0" dirty="0">
                <a:latin typeface="Aptos" panose="020B0004020202020204" pitchFamily="34" charset="0"/>
                <a:cs typeface="Lucida Sans Unicode"/>
              </a:rPr>
              <a:t>you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develop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0" dirty="0">
                <a:latin typeface="Aptos" panose="020B0004020202020204" pitchFamily="34" charset="0"/>
                <a:cs typeface="Lucida Sans Unicode"/>
              </a:rPr>
              <a:t>a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versatile</a:t>
            </a:r>
            <a:r>
              <a:rPr sz="90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skillset,</a:t>
            </a:r>
            <a:r>
              <a:rPr sz="900" spc="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including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numeracy,</a:t>
            </a:r>
            <a:r>
              <a:rPr sz="900" spc="5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decision-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making,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critical-thinking,</a:t>
            </a:r>
            <a:r>
              <a:rPr sz="900" spc="2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problem</a:t>
            </a:r>
            <a:r>
              <a:rPr sz="900" spc="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solving,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analytical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skills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and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the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ability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to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understand</a:t>
            </a:r>
            <a:r>
              <a:rPr sz="900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and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 communicate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broad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socio-</a:t>
            </a:r>
            <a:r>
              <a:rPr sz="900" spc="-95" dirty="0">
                <a:latin typeface="Aptos" panose="020B0004020202020204" pitchFamily="34" charset="0"/>
                <a:cs typeface="Lucida Sans Unicode"/>
              </a:rPr>
              <a:t>economic</a:t>
            </a:r>
            <a:r>
              <a:rPr sz="900" spc="-2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and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5" dirty="0">
                <a:latin typeface="Aptos" panose="020B0004020202020204" pitchFamily="34" charset="0"/>
                <a:cs typeface="Lucida Sans Unicode"/>
              </a:rPr>
              <a:t>political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concepts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to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a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wider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audience.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The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importance</a:t>
            </a:r>
            <a:r>
              <a:rPr sz="900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and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performance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of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economists</a:t>
            </a:r>
            <a:r>
              <a:rPr sz="900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90" dirty="0">
                <a:latin typeface="Aptos" panose="020B0004020202020204" pitchFamily="34" charset="0"/>
                <a:cs typeface="Lucida Sans Unicode"/>
              </a:rPr>
              <a:t>during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recent</a:t>
            </a:r>
            <a:r>
              <a:rPr sz="900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20" dirty="0">
                <a:latin typeface="Aptos" panose="020B0004020202020204" pitchFamily="34" charset="0"/>
                <a:cs typeface="Lucida Sans Unicode"/>
              </a:rPr>
              <a:t>major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economic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shocks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such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as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the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financial</a:t>
            </a:r>
            <a:r>
              <a:rPr sz="900" spc="-2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crisis,</a:t>
            </a:r>
            <a:r>
              <a:rPr sz="900" spc="-2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EU</a:t>
            </a:r>
            <a:r>
              <a:rPr sz="900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Exit,</a:t>
            </a:r>
            <a:r>
              <a:rPr sz="900" spc="-2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5" dirty="0">
                <a:latin typeface="Aptos" panose="020B0004020202020204" pitchFamily="34" charset="0"/>
                <a:cs typeface="Lucida Sans Unicode"/>
              </a:rPr>
              <a:t>COVID-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19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pandemic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5" dirty="0">
                <a:latin typeface="Aptos" panose="020B0004020202020204" pitchFamily="34" charset="0"/>
                <a:cs typeface="Lucida Sans Unicode"/>
              </a:rPr>
              <a:t>and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5" dirty="0">
                <a:latin typeface="Aptos" panose="020B0004020202020204" pitchFamily="34" charset="0"/>
                <a:cs typeface="Lucida Sans Unicode"/>
              </a:rPr>
              <a:t>Cost</a:t>
            </a:r>
            <a:r>
              <a:rPr sz="900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of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Living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45" dirty="0">
                <a:latin typeface="Aptos" panose="020B0004020202020204" pitchFamily="34" charset="0"/>
                <a:cs typeface="Lucida Sans Unicode"/>
              </a:rPr>
              <a:t>crisis, </a:t>
            </a:r>
            <a:r>
              <a:rPr sz="900" spc="-55" dirty="0">
                <a:latin typeface="Aptos" panose="020B0004020202020204" pitchFamily="34" charset="0"/>
                <a:cs typeface="Lucida Sans Unicode"/>
              </a:rPr>
              <a:t>has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led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to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b="1" spc="-2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significant </a:t>
            </a:r>
            <a:r>
              <a:rPr sz="900" b="1" spc="-4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growth</a:t>
            </a:r>
            <a:r>
              <a:rPr sz="900" b="1" spc="-3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2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of </a:t>
            </a:r>
            <a:r>
              <a:rPr sz="900" b="1" spc="-3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and</a:t>
            </a:r>
            <a:r>
              <a:rPr sz="900" b="1" spc="-2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4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demand</a:t>
            </a:r>
            <a:r>
              <a:rPr sz="900" b="1" spc="-2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6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for</a:t>
            </a:r>
            <a:r>
              <a:rPr sz="900" b="1" spc="-2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1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economists’ </a:t>
            </a:r>
            <a:r>
              <a:rPr sz="900" b="1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skills</a:t>
            </a:r>
            <a:r>
              <a:rPr sz="900" b="1" spc="-4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spc="-3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and </a:t>
            </a:r>
            <a:r>
              <a:rPr sz="900" b="1" spc="-1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resources.</a:t>
            </a:r>
            <a:endParaRPr sz="900" dirty="0">
              <a:latin typeface="Aptos" panose="020B0004020202020204" pitchFamily="34" charset="0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81699" y="2930838"/>
            <a:ext cx="1692275" cy="183736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327025">
              <a:lnSpc>
                <a:spcPts val="1200"/>
              </a:lnSpc>
              <a:spcBef>
                <a:spcPts val="340"/>
              </a:spcBef>
            </a:pPr>
            <a:r>
              <a:rPr sz="1200" b="1" spc="-5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Excellent</a:t>
            </a:r>
            <a:r>
              <a:rPr sz="1200" b="1" spc="-3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200" b="1" spc="-2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salary</a:t>
            </a:r>
            <a:r>
              <a:rPr sz="1200" b="1" spc="-3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and </a:t>
            </a:r>
            <a:r>
              <a:rPr sz="1200" b="1" spc="-5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career</a:t>
            </a:r>
            <a:r>
              <a:rPr sz="1200" b="1" spc="-55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200" b="1" spc="-10" dirty="0">
                <a:solidFill>
                  <a:srgbClr val="7263A9"/>
                </a:solidFill>
                <a:latin typeface="Aptos" panose="020B0004020202020204" pitchFamily="34" charset="0"/>
                <a:cs typeface="Trebuchet MS"/>
              </a:rPr>
              <a:t>progression opportunities</a:t>
            </a:r>
            <a:endParaRPr sz="1200" dirty="0">
              <a:latin typeface="Aptos" panose="020B0004020202020204" pitchFamily="34" charset="0"/>
              <a:cs typeface="Trebuchet MS"/>
            </a:endParaRPr>
          </a:p>
          <a:p>
            <a:pPr marL="12700" marR="5080">
              <a:lnSpc>
                <a:spcPct val="101800"/>
              </a:lnSpc>
              <a:spcBef>
                <a:spcPts val="505"/>
              </a:spcBef>
            </a:pPr>
            <a:r>
              <a:rPr sz="900" u="sng" spc="-90" dirty="0">
                <a:solidFill>
                  <a:srgbClr val="007DBB"/>
                </a:solidFill>
                <a:uFill>
                  <a:solidFill>
                    <a:srgbClr val="007DBB"/>
                  </a:solidFill>
                </a:uFill>
                <a:latin typeface="Aptos" panose="020B0004020202020204" pitchFamily="34" charset="0"/>
                <a:cs typeface="Lucida Sans Unicode"/>
                <a:hlinkClick r:id="rId7"/>
              </a:rPr>
              <a:t>The</a:t>
            </a:r>
            <a:r>
              <a:rPr sz="900" u="sng" spc="-35" dirty="0">
                <a:solidFill>
                  <a:srgbClr val="007DBB"/>
                </a:solidFill>
                <a:uFill>
                  <a:solidFill>
                    <a:srgbClr val="007DBB"/>
                  </a:solidFill>
                </a:uFill>
                <a:latin typeface="Aptos" panose="020B0004020202020204" pitchFamily="34" charset="0"/>
                <a:cs typeface="Lucida Sans Unicode"/>
                <a:hlinkClick r:id="rId7"/>
              </a:rPr>
              <a:t> </a:t>
            </a:r>
            <a:r>
              <a:rPr sz="900" u="sng" spc="-70" dirty="0">
                <a:solidFill>
                  <a:srgbClr val="007DBB"/>
                </a:solidFill>
                <a:uFill>
                  <a:solidFill>
                    <a:srgbClr val="007DBB"/>
                  </a:solidFill>
                </a:uFill>
                <a:latin typeface="Aptos" panose="020B0004020202020204" pitchFamily="34" charset="0"/>
                <a:cs typeface="Lucida Sans Unicode"/>
                <a:hlinkClick r:id="rId7"/>
              </a:rPr>
              <a:t>Institute</a:t>
            </a:r>
            <a:r>
              <a:rPr sz="900" u="sng" spc="-35" dirty="0">
                <a:solidFill>
                  <a:srgbClr val="007DBB"/>
                </a:solidFill>
                <a:uFill>
                  <a:solidFill>
                    <a:srgbClr val="007DBB"/>
                  </a:solidFill>
                </a:uFill>
                <a:latin typeface="Aptos" panose="020B0004020202020204" pitchFamily="34" charset="0"/>
                <a:cs typeface="Lucida Sans Unicode"/>
                <a:hlinkClick r:id="rId7"/>
              </a:rPr>
              <a:t> </a:t>
            </a:r>
            <a:r>
              <a:rPr sz="900" u="sng" spc="-80" dirty="0">
                <a:solidFill>
                  <a:srgbClr val="007DBB"/>
                </a:solidFill>
                <a:uFill>
                  <a:solidFill>
                    <a:srgbClr val="007DBB"/>
                  </a:solidFill>
                </a:uFill>
                <a:latin typeface="Aptos" panose="020B0004020202020204" pitchFamily="34" charset="0"/>
                <a:cs typeface="Lucida Sans Unicode"/>
                <a:hlinkClick r:id="rId7"/>
              </a:rPr>
              <a:t>for</a:t>
            </a:r>
            <a:r>
              <a:rPr sz="900" u="sng" spc="-35" dirty="0">
                <a:solidFill>
                  <a:srgbClr val="007DBB"/>
                </a:solidFill>
                <a:uFill>
                  <a:solidFill>
                    <a:srgbClr val="007DBB"/>
                  </a:solidFill>
                </a:uFill>
                <a:latin typeface="Aptos" panose="020B0004020202020204" pitchFamily="34" charset="0"/>
                <a:cs typeface="Lucida Sans Unicode"/>
                <a:hlinkClick r:id="rId7"/>
              </a:rPr>
              <a:t> </a:t>
            </a:r>
            <a:r>
              <a:rPr sz="900" u="sng" spc="-50" dirty="0">
                <a:solidFill>
                  <a:srgbClr val="007DBB"/>
                </a:solidFill>
                <a:uFill>
                  <a:solidFill>
                    <a:srgbClr val="007DBB"/>
                  </a:solidFill>
                </a:uFill>
                <a:latin typeface="Aptos" panose="020B0004020202020204" pitchFamily="34" charset="0"/>
                <a:cs typeface="Lucida Sans Unicode"/>
                <a:hlinkClick r:id="rId7"/>
              </a:rPr>
              <a:t>Fiscal</a:t>
            </a:r>
            <a:r>
              <a:rPr sz="900" u="sng" spc="-35" dirty="0">
                <a:solidFill>
                  <a:srgbClr val="007DBB"/>
                </a:solidFill>
                <a:uFill>
                  <a:solidFill>
                    <a:srgbClr val="007DBB"/>
                  </a:solidFill>
                </a:uFill>
                <a:latin typeface="Aptos" panose="020B0004020202020204" pitchFamily="34" charset="0"/>
                <a:cs typeface="Lucida Sans Unicode"/>
                <a:hlinkClick r:id="rId7"/>
              </a:rPr>
              <a:t> </a:t>
            </a:r>
            <a:r>
              <a:rPr sz="900" u="sng" spc="-10" dirty="0">
                <a:solidFill>
                  <a:srgbClr val="007DBB"/>
                </a:solidFill>
                <a:uFill>
                  <a:solidFill>
                    <a:srgbClr val="007DBB"/>
                  </a:solidFill>
                </a:uFill>
                <a:latin typeface="Aptos" panose="020B0004020202020204" pitchFamily="34" charset="0"/>
                <a:cs typeface="Lucida Sans Unicode"/>
                <a:hlinkClick r:id="rId7"/>
              </a:rPr>
              <a:t>Studies</a:t>
            </a:r>
            <a:r>
              <a:rPr sz="900" u="none" spc="-10" dirty="0">
                <a:solidFill>
                  <a:srgbClr val="007DBB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85" dirty="0">
                <a:latin typeface="Aptos" panose="020B0004020202020204" pitchFamily="34" charset="0"/>
                <a:cs typeface="Lucida Sans Unicode"/>
              </a:rPr>
              <a:t>found</a:t>
            </a:r>
            <a:r>
              <a:rPr sz="900" u="none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65" dirty="0">
                <a:latin typeface="Aptos" panose="020B0004020202020204" pitchFamily="34" charset="0"/>
                <a:cs typeface="Lucida Sans Unicode"/>
              </a:rPr>
              <a:t>that</a:t>
            </a:r>
            <a:r>
              <a:rPr sz="900" u="none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70" dirty="0">
                <a:latin typeface="Aptos" panose="020B0004020202020204" pitchFamily="34" charset="0"/>
                <a:cs typeface="Lucida Sans Unicode"/>
              </a:rPr>
              <a:t>five</a:t>
            </a:r>
            <a:r>
              <a:rPr sz="900" u="none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65" dirty="0">
                <a:latin typeface="Aptos" panose="020B0004020202020204" pitchFamily="34" charset="0"/>
                <a:cs typeface="Lucida Sans Unicode"/>
              </a:rPr>
              <a:t>years</a:t>
            </a:r>
            <a:r>
              <a:rPr sz="900" u="none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20" dirty="0">
                <a:latin typeface="Aptos" panose="020B0004020202020204" pitchFamily="34" charset="0"/>
                <a:cs typeface="Lucida Sans Unicode"/>
              </a:rPr>
              <a:t>after </a:t>
            </a:r>
            <a:r>
              <a:rPr sz="900" u="none" spc="-75" dirty="0">
                <a:latin typeface="Aptos" panose="020B0004020202020204" pitchFamily="34" charset="0"/>
                <a:cs typeface="Lucida Sans Unicode"/>
              </a:rPr>
              <a:t>graduation,</a:t>
            </a:r>
            <a:r>
              <a:rPr sz="900" u="none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70" dirty="0">
                <a:latin typeface="Aptos" panose="020B0004020202020204" pitchFamily="34" charset="0"/>
                <a:cs typeface="Lucida Sans Unicode"/>
              </a:rPr>
              <a:t>economics</a:t>
            </a:r>
            <a:r>
              <a:rPr sz="900" u="none" spc="-1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40" dirty="0">
                <a:latin typeface="Aptos" panose="020B0004020202020204" pitchFamily="34" charset="0"/>
                <a:cs typeface="Lucida Sans Unicode"/>
              </a:rPr>
              <a:t>graduates’ </a:t>
            </a:r>
            <a:r>
              <a:rPr sz="900" u="none" spc="-70" dirty="0">
                <a:latin typeface="Aptos" panose="020B0004020202020204" pitchFamily="34" charset="0"/>
                <a:cs typeface="Lucida Sans Unicode"/>
              </a:rPr>
              <a:t>median</a:t>
            </a:r>
            <a:r>
              <a:rPr sz="900" u="none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65" dirty="0">
                <a:latin typeface="Aptos" panose="020B0004020202020204" pitchFamily="34" charset="0"/>
                <a:cs typeface="Lucida Sans Unicode"/>
              </a:rPr>
              <a:t>annual</a:t>
            </a:r>
            <a:r>
              <a:rPr sz="900" u="none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70" dirty="0">
                <a:latin typeface="Aptos" panose="020B0004020202020204" pitchFamily="34" charset="0"/>
                <a:cs typeface="Lucida Sans Unicode"/>
              </a:rPr>
              <a:t>earnings</a:t>
            </a:r>
            <a:r>
              <a:rPr sz="900" u="none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20" dirty="0">
                <a:latin typeface="Aptos" panose="020B0004020202020204" pitchFamily="34" charset="0"/>
                <a:cs typeface="Lucida Sans Unicode"/>
              </a:rPr>
              <a:t>were </a:t>
            </a:r>
            <a:r>
              <a:rPr sz="900" b="1" u="none" spc="-2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second</a:t>
            </a:r>
            <a:r>
              <a:rPr sz="900" b="1" u="none" spc="-3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b="1" u="none" spc="-20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highest</a:t>
            </a:r>
            <a:r>
              <a:rPr sz="900" b="1" u="none" spc="-25" dirty="0">
                <a:solidFill>
                  <a:srgbClr val="007DBB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900" u="none" spc="-80" dirty="0">
                <a:latin typeface="Aptos" panose="020B0004020202020204" pitchFamily="34" charset="0"/>
                <a:cs typeface="Lucida Sans Unicode"/>
              </a:rPr>
              <a:t>amongst</a:t>
            </a:r>
            <a:r>
              <a:rPr sz="900" u="none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25" dirty="0">
                <a:latin typeface="Aptos" panose="020B0004020202020204" pitchFamily="34" charset="0"/>
                <a:cs typeface="Lucida Sans Unicode"/>
              </a:rPr>
              <a:t>all </a:t>
            </a:r>
            <a:r>
              <a:rPr sz="900" u="none" spc="-70" dirty="0">
                <a:latin typeface="Aptos" panose="020B0004020202020204" pitchFamily="34" charset="0"/>
                <a:cs typeface="Lucida Sans Unicode"/>
              </a:rPr>
              <a:t>graduates.</a:t>
            </a:r>
            <a:r>
              <a:rPr sz="900" u="none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90" dirty="0">
                <a:latin typeface="Aptos" panose="020B0004020202020204" pitchFamily="34" charset="0"/>
                <a:cs typeface="Lucida Sans Unicode"/>
              </a:rPr>
              <a:t>Typical</a:t>
            </a:r>
            <a:r>
              <a:rPr sz="900" u="none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70" dirty="0">
                <a:latin typeface="Aptos" panose="020B0004020202020204" pitchFamily="34" charset="0"/>
                <a:cs typeface="Lucida Sans Unicode"/>
              </a:rPr>
              <a:t>starting</a:t>
            </a:r>
            <a:r>
              <a:rPr sz="900" u="none" spc="-1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45" dirty="0">
                <a:latin typeface="Aptos" panose="020B0004020202020204" pitchFamily="34" charset="0"/>
                <a:cs typeface="Lucida Sans Unicode"/>
              </a:rPr>
              <a:t>salaries </a:t>
            </a:r>
            <a:r>
              <a:rPr sz="900" u="none" spc="-80" dirty="0">
                <a:latin typeface="Aptos" panose="020B0004020202020204" pitchFamily="34" charset="0"/>
                <a:cs typeface="Lucida Sans Unicode"/>
              </a:rPr>
              <a:t>range</a:t>
            </a:r>
            <a:r>
              <a:rPr sz="900" u="none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90" dirty="0">
                <a:latin typeface="Aptos" panose="020B0004020202020204" pitchFamily="34" charset="0"/>
                <a:cs typeface="Lucida Sans Unicode"/>
              </a:rPr>
              <a:t>from</a:t>
            </a:r>
            <a:r>
              <a:rPr sz="900" u="none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60" dirty="0">
                <a:latin typeface="Aptos" panose="020B0004020202020204" pitchFamily="34" charset="0"/>
                <a:cs typeface="Lucida Sans Unicode"/>
              </a:rPr>
              <a:t>£25,000</a:t>
            </a:r>
            <a:r>
              <a:rPr sz="900" u="none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85" dirty="0">
                <a:latin typeface="Aptos" panose="020B0004020202020204" pitchFamily="34" charset="0"/>
                <a:cs typeface="Lucida Sans Unicode"/>
              </a:rPr>
              <a:t>to</a:t>
            </a:r>
            <a:r>
              <a:rPr sz="900" u="none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10" dirty="0">
                <a:latin typeface="Aptos" panose="020B0004020202020204" pitchFamily="34" charset="0"/>
                <a:cs typeface="Lucida Sans Unicode"/>
              </a:rPr>
              <a:t>£35,000, </a:t>
            </a:r>
            <a:r>
              <a:rPr sz="900" u="none" spc="-80" dirty="0">
                <a:latin typeface="Aptos" panose="020B0004020202020204" pitchFamily="34" charset="0"/>
                <a:cs typeface="Lucida Sans Unicode"/>
              </a:rPr>
              <a:t>with</a:t>
            </a:r>
            <a:r>
              <a:rPr sz="900" u="none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65" dirty="0">
                <a:latin typeface="Aptos" panose="020B0004020202020204" pitchFamily="34" charset="0"/>
                <a:cs typeface="Lucida Sans Unicode"/>
              </a:rPr>
              <a:t>the</a:t>
            </a:r>
            <a:r>
              <a:rPr sz="900" u="none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70" dirty="0">
                <a:latin typeface="Aptos" panose="020B0004020202020204" pitchFamily="34" charset="0"/>
                <a:cs typeface="Lucida Sans Unicode"/>
              </a:rPr>
              <a:t>potential</a:t>
            </a:r>
            <a:r>
              <a:rPr sz="900" u="none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85" dirty="0">
                <a:latin typeface="Aptos" panose="020B0004020202020204" pitchFamily="34" charset="0"/>
                <a:cs typeface="Lucida Sans Unicode"/>
              </a:rPr>
              <a:t>to</a:t>
            </a:r>
            <a:r>
              <a:rPr sz="900" u="none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55" dirty="0">
                <a:latin typeface="Aptos" panose="020B0004020202020204" pitchFamily="34" charset="0"/>
                <a:cs typeface="Lucida Sans Unicode"/>
              </a:rPr>
              <a:t>increase</a:t>
            </a:r>
            <a:r>
              <a:rPr sz="900" u="none" spc="-3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u="none" spc="-25" dirty="0">
                <a:latin typeface="Aptos" panose="020B0004020202020204" pitchFamily="34" charset="0"/>
                <a:cs typeface="Lucida Sans Unicode"/>
              </a:rPr>
              <a:t>to</a:t>
            </a:r>
            <a:r>
              <a:rPr lang="en-GB" sz="900" u="none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60" dirty="0">
                <a:latin typeface="Aptos" panose="020B0004020202020204" pitchFamily="34" charset="0"/>
                <a:cs typeface="Lucida Sans Unicode"/>
              </a:rPr>
              <a:t>£40,000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0" dirty="0">
                <a:latin typeface="Aptos" panose="020B0004020202020204" pitchFamily="34" charset="0"/>
                <a:cs typeface="Lucida Sans Unicode"/>
              </a:rPr>
              <a:t>or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85" dirty="0">
                <a:latin typeface="Aptos" panose="020B0004020202020204" pitchFamily="34" charset="0"/>
                <a:cs typeface="Lucida Sans Unicode"/>
              </a:rPr>
              <a:t>more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55" dirty="0">
                <a:latin typeface="Aptos" panose="020B0004020202020204" pitchFamily="34" charset="0"/>
                <a:cs typeface="Lucida Sans Unicode"/>
              </a:rPr>
              <a:t>after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30" dirty="0">
                <a:latin typeface="Aptos" panose="020B0004020202020204" pitchFamily="34" charset="0"/>
                <a:cs typeface="Lucida Sans Unicode"/>
              </a:rPr>
              <a:t>a</a:t>
            </a:r>
            <a:r>
              <a:rPr sz="900" spc="-40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70" dirty="0">
                <a:latin typeface="Aptos" panose="020B0004020202020204" pitchFamily="34" charset="0"/>
                <a:cs typeface="Lucida Sans Unicode"/>
              </a:rPr>
              <a:t>few years’</a:t>
            </a:r>
            <a:r>
              <a:rPr sz="900" spc="-25" dirty="0">
                <a:latin typeface="Aptos" panose="020B0004020202020204" pitchFamily="34" charset="0"/>
                <a:cs typeface="Lucida Sans Unicode"/>
              </a:rPr>
              <a:t> </a:t>
            </a:r>
            <a:r>
              <a:rPr sz="900" spc="-10" dirty="0">
                <a:latin typeface="Aptos" panose="020B0004020202020204" pitchFamily="34" charset="0"/>
                <a:cs typeface="Lucida Sans Unicode"/>
              </a:rPr>
              <a:t>experience.</a:t>
            </a:r>
            <a:endParaRPr sz="900" dirty="0">
              <a:latin typeface="Aptos" panose="020B0004020202020204" pitchFamily="34" charset="0"/>
              <a:cs typeface="Lucida Sans Unicode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294400" y="2088008"/>
            <a:ext cx="819150" cy="819150"/>
            <a:chOff x="8294400" y="2088008"/>
            <a:chExt cx="819150" cy="819150"/>
          </a:xfrm>
        </p:grpSpPr>
        <p:sp>
          <p:nvSpPr>
            <p:cNvPr id="31" name="object 31"/>
            <p:cNvSpPr/>
            <p:nvPr/>
          </p:nvSpPr>
          <p:spPr>
            <a:xfrm>
              <a:off x="8294400" y="2088008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409498" y="0"/>
                  </a:moveTo>
                  <a:lnTo>
                    <a:pt x="361742" y="2754"/>
                  </a:lnTo>
                  <a:lnTo>
                    <a:pt x="315603" y="10815"/>
                  </a:lnTo>
                  <a:lnTo>
                    <a:pt x="271391" y="23873"/>
                  </a:lnTo>
                  <a:lnTo>
                    <a:pt x="229410" y="41621"/>
                  </a:lnTo>
                  <a:lnTo>
                    <a:pt x="189970" y="63753"/>
                  </a:lnTo>
                  <a:lnTo>
                    <a:pt x="153377" y="89961"/>
                  </a:lnTo>
                  <a:lnTo>
                    <a:pt x="119938" y="119938"/>
                  </a:lnTo>
                  <a:lnTo>
                    <a:pt x="89961" y="153377"/>
                  </a:lnTo>
                  <a:lnTo>
                    <a:pt x="63753" y="189970"/>
                  </a:lnTo>
                  <a:lnTo>
                    <a:pt x="41621" y="229410"/>
                  </a:lnTo>
                  <a:lnTo>
                    <a:pt x="23873" y="271391"/>
                  </a:lnTo>
                  <a:lnTo>
                    <a:pt x="10815" y="315603"/>
                  </a:lnTo>
                  <a:lnTo>
                    <a:pt x="2754" y="361742"/>
                  </a:lnTo>
                  <a:lnTo>
                    <a:pt x="0" y="409498"/>
                  </a:lnTo>
                  <a:lnTo>
                    <a:pt x="2754" y="457255"/>
                  </a:lnTo>
                  <a:lnTo>
                    <a:pt x="10815" y="503393"/>
                  </a:lnTo>
                  <a:lnTo>
                    <a:pt x="23873" y="547606"/>
                  </a:lnTo>
                  <a:lnTo>
                    <a:pt x="41621" y="589586"/>
                  </a:lnTo>
                  <a:lnTo>
                    <a:pt x="63753" y="629027"/>
                  </a:lnTo>
                  <a:lnTo>
                    <a:pt x="89961" y="665620"/>
                  </a:lnTo>
                  <a:lnTo>
                    <a:pt x="119938" y="699058"/>
                  </a:lnTo>
                  <a:lnTo>
                    <a:pt x="153377" y="729035"/>
                  </a:lnTo>
                  <a:lnTo>
                    <a:pt x="189970" y="755243"/>
                  </a:lnTo>
                  <a:lnTo>
                    <a:pt x="229410" y="777375"/>
                  </a:lnTo>
                  <a:lnTo>
                    <a:pt x="271391" y="795124"/>
                  </a:lnTo>
                  <a:lnTo>
                    <a:pt x="315603" y="808182"/>
                  </a:lnTo>
                  <a:lnTo>
                    <a:pt x="361742" y="816242"/>
                  </a:lnTo>
                  <a:lnTo>
                    <a:pt x="409498" y="818997"/>
                  </a:lnTo>
                  <a:lnTo>
                    <a:pt x="457255" y="816242"/>
                  </a:lnTo>
                  <a:lnTo>
                    <a:pt x="503393" y="808182"/>
                  </a:lnTo>
                  <a:lnTo>
                    <a:pt x="547606" y="795124"/>
                  </a:lnTo>
                  <a:lnTo>
                    <a:pt x="589586" y="777375"/>
                  </a:lnTo>
                  <a:lnTo>
                    <a:pt x="629027" y="755243"/>
                  </a:lnTo>
                  <a:lnTo>
                    <a:pt x="665620" y="729035"/>
                  </a:lnTo>
                  <a:lnTo>
                    <a:pt x="699058" y="699058"/>
                  </a:lnTo>
                  <a:lnTo>
                    <a:pt x="729035" y="665620"/>
                  </a:lnTo>
                  <a:lnTo>
                    <a:pt x="755243" y="629027"/>
                  </a:lnTo>
                  <a:lnTo>
                    <a:pt x="777375" y="589586"/>
                  </a:lnTo>
                  <a:lnTo>
                    <a:pt x="795124" y="547606"/>
                  </a:lnTo>
                  <a:lnTo>
                    <a:pt x="808182" y="503393"/>
                  </a:lnTo>
                  <a:lnTo>
                    <a:pt x="816242" y="457255"/>
                  </a:lnTo>
                  <a:lnTo>
                    <a:pt x="818997" y="409498"/>
                  </a:lnTo>
                  <a:lnTo>
                    <a:pt x="816242" y="361742"/>
                  </a:lnTo>
                  <a:lnTo>
                    <a:pt x="808182" y="315603"/>
                  </a:lnTo>
                  <a:lnTo>
                    <a:pt x="795124" y="271391"/>
                  </a:lnTo>
                  <a:lnTo>
                    <a:pt x="777375" y="229410"/>
                  </a:lnTo>
                  <a:lnTo>
                    <a:pt x="755243" y="189970"/>
                  </a:lnTo>
                  <a:lnTo>
                    <a:pt x="729035" y="153377"/>
                  </a:lnTo>
                  <a:lnTo>
                    <a:pt x="699058" y="119938"/>
                  </a:lnTo>
                  <a:lnTo>
                    <a:pt x="665620" y="89961"/>
                  </a:lnTo>
                  <a:lnTo>
                    <a:pt x="629027" y="63753"/>
                  </a:lnTo>
                  <a:lnTo>
                    <a:pt x="589586" y="41621"/>
                  </a:lnTo>
                  <a:lnTo>
                    <a:pt x="547606" y="23873"/>
                  </a:lnTo>
                  <a:lnTo>
                    <a:pt x="503393" y="10815"/>
                  </a:lnTo>
                  <a:lnTo>
                    <a:pt x="457255" y="2754"/>
                  </a:lnTo>
                  <a:lnTo>
                    <a:pt x="409498" y="0"/>
                  </a:lnTo>
                  <a:close/>
                </a:path>
              </a:pathLst>
            </a:custGeom>
            <a:solidFill>
              <a:srgbClr val="8A1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505897" y="2244078"/>
              <a:ext cx="396240" cy="507365"/>
            </a:xfrm>
            <a:custGeom>
              <a:avLst/>
              <a:gdLst/>
              <a:ahLst/>
              <a:cxnLst/>
              <a:rect l="l" t="t" r="r" b="b"/>
              <a:pathLst>
                <a:path w="396240" h="507364">
                  <a:moveTo>
                    <a:pt x="231546" y="0"/>
                  </a:moveTo>
                  <a:lnTo>
                    <a:pt x="161069" y="12514"/>
                  </a:lnTo>
                  <a:lnTo>
                    <a:pt x="102146" y="47497"/>
                  </a:lnTo>
                  <a:lnTo>
                    <a:pt x="70673" y="91830"/>
                  </a:lnTo>
                  <a:lnTo>
                    <a:pt x="60185" y="147726"/>
                  </a:lnTo>
                  <a:lnTo>
                    <a:pt x="60359" y="160171"/>
                  </a:lnTo>
                  <a:lnTo>
                    <a:pt x="61058" y="172223"/>
                  </a:lnTo>
                  <a:lnTo>
                    <a:pt x="62542" y="185386"/>
                  </a:lnTo>
                  <a:lnTo>
                    <a:pt x="65074" y="201167"/>
                  </a:lnTo>
                  <a:lnTo>
                    <a:pt x="20294" y="201167"/>
                  </a:lnTo>
                  <a:lnTo>
                    <a:pt x="20294" y="287400"/>
                  </a:lnTo>
                  <a:lnTo>
                    <a:pt x="79070" y="287400"/>
                  </a:lnTo>
                  <a:lnTo>
                    <a:pt x="81820" y="301472"/>
                  </a:lnTo>
                  <a:lnTo>
                    <a:pt x="83785" y="314855"/>
                  </a:lnTo>
                  <a:lnTo>
                    <a:pt x="84963" y="327138"/>
                  </a:lnTo>
                  <a:lnTo>
                    <a:pt x="85356" y="337908"/>
                  </a:lnTo>
                  <a:lnTo>
                    <a:pt x="80996" y="364965"/>
                  </a:lnTo>
                  <a:lnTo>
                    <a:pt x="68308" y="385224"/>
                  </a:lnTo>
                  <a:lnTo>
                    <a:pt x="47878" y="397932"/>
                  </a:lnTo>
                  <a:lnTo>
                    <a:pt x="20294" y="402335"/>
                  </a:lnTo>
                  <a:lnTo>
                    <a:pt x="0" y="402335"/>
                  </a:lnTo>
                  <a:lnTo>
                    <a:pt x="0" y="506856"/>
                  </a:lnTo>
                  <a:lnTo>
                    <a:pt x="235750" y="506856"/>
                  </a:lnTo>
                  <a:lnTo>
                    <a:pt x="282243" y="500804"/>
                  </a:lnTo>
                  <a:lnTo>
                    <a:pt x="322186" y="482995"/>
                  </a:lnTo>
                  <a:lnTo>
                    <a:pt x="354907" y="453954"/>
                  </a:lnTo>
                  <a:lnTo>
                    <a:pt x="379735" y="414205"/>
                  </a:lnTo>
                  <a:lnTo>
                    <a:pt x="395998" y="364274"/>
                  </a:lnTo>
                  <a:lnTo>
                    <a:pt x="286829" y="341579"/>
                  </a:lnTo>
                  <a:lnTo>
                    <a:pt x="283738" y="356311"/>
                  </a:lnTo>
                  <a:lnTo>
                    <a:pt x="280447" y="367199"/>
                  </a:lnTo>
                  <a:lnTo>
                    <a:pt x="251145" y="397030"/>
                  </a:lnTo>
                  <a:lnTo>
                    <a:pt x="224548" y="402335"/>
                  </a:lnTo>
                  <a:lnTo>
                    <a:pt x="167182" y="402335"/>
                  </a:lnTo>
                  <a:lnTo>
                    <a:pt x="188100" y="380833"/>
                  </a:lnTo>
                  <a:lnTo>
                    <a:pt x="203382" y="355484"/>
                  </a:lnTo>
                  <a:lnTo>
                    <a:pt x="212633" y="327389"/>
                  </a:lnTo>
                  <a:lnTo>
                    <a:pt x="215455" y="297649"/>
                  </a:lnTo>
                  <a:lnTo>
                    <a:pt x="215455" y="287400"/>
                  </a:lnTo>
                  <a:lnTo>
                    <a:pt x="277736" y="287400"/>
                  </a:lnTo>
                  <a:lnTo>
                    <a:pt x="277736" y="201167"/>
                  </a:lnTo>
                  <a:lnTo>
                    <a:pt x="204952" y="201167"/>
                  </a:lnTo>
                  <a:lnTo>
                    <a:pt x="202091" y="184494"/>
                  </a:lnTo>
                  <a:lnTo>
                    <a:pt x="199882" y="168929"/>
                  </a:lnTo>
                  <a:lnTo>
                    <a:pt x="198458" y="155030"/>
                  </a:lnTo>
                  <a:lnTo>
                    <a:pt x="197954" y="143357"/>
                  </a:lnTo>
                  <a:lnTo>
                    <a:pt x="200622" y="125898"/>
                  </a:lnTo>
                  <a:lnTo>
                    <a:pt x="208276" y="112488"/>
                  </a:lnTo>
                  <a:lnTo>
                    <a:pt x="220393" y="103886"/>
                  </a:lnTo>
                  <a:lnTo>
                    <a:pt x="236448" y="100850"/>
                  </a:lnTo>
                  <a:lnTo>
                    <a:pt x="249689" y="102718"/>
                  </a:lnTo>
                  <a:lnTo>
                    <a:pt x="259978" y="109193"/>
                  </a:lnTo>
                  <a:lnTo>
                    <a:pt x="268824" y="121580"/>
                  </a:lnTo>
                  <a:lnTo>
                    <a:pt x="277736" y="141185"/>
                  </a:lnTo>
                  <a:lnTo>
                    <a:pt x="381304" y="103060"/>
                  </a:lnTo>
                  <a:lnTo>
                    <a:pt x="362761" y="62758"/>
                  </a:lnTo>
                  <a:lnTo>
                    <a:pt x="314905" y="20038"/>
                  </a:lnTo>
                  <a:lnTo>
                    <a:pt x="261256" y="2294"/>
                  </a:lnTo>
                  <a:lnTo>
                    <a:pt x="231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400801" y="2088008"/>
            <a:ext cx="819150" cy="819150"/>
            <a:chOff x="6400801" y="2088008"/>
            <a:chExt cx="819150" cy="819150"/>
          </a:xfrm>
        </p:grpSpPr>
        <p:sp>
          <p:nvSpPr>
            <p:cNvPr id="34" name="object 34"/>
            <p:cNvSpPr/>
            <p:nvPr/>
          </p:nvSpPr>
          <p:spPr>
            <a:xfrm>
              <a:off x="6400801" y="2088008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409498" y="0"/>
                  </a:moveTo>
                  <a:lnTo>
                    <a:pt x="361742" y="2754"/>
                  </a:lnTo>
                  <a:lnTo>
                    <a:pt x="315603" y="10815"/>
                  </a:lnTo>
                  <a:lnTo>
                    <a:pt x="271391" y="23873"/>
                  </a:lnTo>
                  <a:lnTo>
                    <a:pt x="229410" y="41621"/>
                  </a:lnTo>
                  <a:lnTo>
                    <a:pt x="189970" y="63753"/>
                  </a:lnTo>
                  <a:lnTo>
                    <a:pt x="153377" y="89961"/>
                  </a:lnTo>
                  <a:lnTo>
                    <a:pt x="119938" y="119938"/>
                  </a:lnTo>
                  <a:lnTo>
                    <a:pt x="89961" y="153377"/>
                  </a:lnTo>
                  <a:lnTo>
                    <a:pt x="63753" y="189970"/>
                  </a:lnTo>
                  <a:lnTo>
                    <a:pt x="41621" y="229410"/>
                  </a:lnTo>
                  <a:lnTo>
                    <a:pt x="23873" y="271391"/>
                  </a:lnTo>
                  <a:lnTo>
                    <a:pt x="10815" y="315603"/>
                  </a:lnTo>
                  <a:lnTo>
                    <a:pt x="2754" y="361742"/>
                  </a:lnTo>
                  <a:lnTo>
                    <a:pt x="0" y="409498"/>
                  </a:lnTo>
                  <a:lnTo>
                    <a:pt x="2754" y="457255"/>
                  </a:lnTo>
                  <a:lnTo>
                    <a:pt x="10815" y="503393"/>
                  </a:lnTo>
                  <a:lnTo>
                    <a:pt x="23873" y="547606"/>
                  </a:lnTo>
                  <a:lnTo>
                    <a:pt x="41621" y="589586"/>
                  </a:lnTo>
                  <a:lnTo>
                    <a:pt x="63753" y="629027"/>
                  </a:lnTo>
                  <a:lnTo>
                    <a:pt x="89961" y="665620"/>
                  </a:lnTo>
                  <a:lnTo>
                    <a:pt x="119938" y="699058"/>
                  </a:lnTo>
                  <a:lnTo>
                    <a:pt x="153377" y="729035"/>
                  </a:lnTo>
                  <a:lnTo>
                    <a:pt x="189970" y="755243"/>
                  </a:lnTo>
                  <a:lnTo>
                    <a:pt x="229410" y="777375"/>
                  </a:lnTo>
                  <a:lnTo>
                    <a:pt x="271391" y="795124"/>
                  </a:lnTo>
                  <a:lnTo>
                    <a:pt x="315603" y="808182"/>
                  </a:lnTo>
                  <a:lnTo>
                    <a:pt x="361742" y="816242"/>
                  </a:lnTo>
                  <a:lnTo>
                    <a:pt x="409498" y="818997"/>
                  </a:lnTo>
                  <a:lnTo>
                    <a:pt x="457255" y="816242"/>
                  </a:lnTo>
                  <a:lnTo>
                    <a:pt x="503393" y="808182"/>
                  </a:lnTo>
                  <a:lnTo>
                    <a:pt x="547606" y="795124"/>
                  </a:lnTo>
                  <a:lnTo>
                    <a:pt x="589586" y="777375"/>
                  </a:lnTo>
                  <a:lnTo>
                    <a:pt x="629027" y="755243"/>
                  </a:lnTo>
                  <a:lnTo>
                    <a:pt x="665620" y="729035"/>
                  </a:lnTo>
                  <a:lnTo>
                    <a:pt x="699058" y="699058"/>
                  </a:lnTo>
                  <a:lnTo>
                    <a:pt x="729035" y="665620"/>
                  </a:lnTo>
                  <a:lnTo>
                    <a:pt x="755243" y="629027"/>
                  </a:lnTo>
                  <a:lnTo>
                    <a:pt x="777375" y="589586"/>
                  </a:lnTo>
                  <a:lnTo>
                    <a:pt x="795124" y="547606"/>
                  </a:lnTo>
                  <a:lnTo>
                    <a:pt x="808182" y="503393"/>
                  </a:lnTo>
                  <a:lnTo>
                    <a:pt x="816242" y="457255"/>
                  </a:lnTo>
                  <a:lnTo>
                    <a:pt x="818997" y="409498"/>
                  </a:lnTo>
                  <a:lnTo>
                    <a:pt x="816242" y="361742"/>
                  </a:lnTo>
                  <a:lnTo>
                    <a:pt x="808182" y="315603"/>
                  </a:lnTo>
                  <a:lnTo>
                    <a:pt x="795124" y="271391"/>
                  </a:lnTo>
                  <a:lnTo>
                    <a:pt x="777375" y="229410"/>
                  </a:lnTo>
                  <a:lnTo>
                    <a:pt x="755243" y="189970"/>
                  </a:lnTo>
                  <a:lnTo>
                    <a:pt x="729035" y="153377"/>
                  </a:lnTo>
                  <a:lnTo>
                    <a:pt x="699058" y="119938"/>
                  </a:lnTo>
                  <a:lnTo>
                    <a:pt x="665620" y="89961"/>
                  </a:lnTo>
                  <a:lnTo>
                    <a:pt x="629027" y="63753"/>
                  </a:lnTo>
                  <a:lnTo>
                    <a:pt x="589586" y="41621"/>
                  </a:lnTo>
                  <a:lnTo>
                    <a:pt x="547606" y="23873"/>
                  </a:lnTo>
                  <a:lnTo>
                    <a:pt x="503393" y="10815"/>
                  </a:lnTo>
                  <a:lnTo>
                    <a:pt x="457255" y="2754"/>
                  </a:lnTo>
                  <a:lnTo>
                    <a:pt x="409498" y="0"/>
                  </a:lnTo>
                  <a:close/>
                </a:path>
              </a:pathLst>
            </a:custGeom>
            <a:solidFill>
              <a:srgbClr val="8A1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76542" y="2225992"/>
              <a:ext cx="468630" cy="543560"/>
            </a:xfrm>
            <a:custGeom>
              <a:avLst/>
              <a:gdLst/>
              <a:ahLst/>
              <a:cxnLst/>
              <a:rect l="l" t="t" r="r" b="b"/>
              <a:pathLst>
                <a:path w="468629" h="543560">
                  <a:moveTo>
                    <a:pt x="231432" y="142240"/>
                  </a:moveTo>
                  <a:lnTo>
                    <a:pt x="199288" y="111353"/>
                  </a:lnTo>
                  <a:lnTo>
                    <a:pt x="189623" y="113017"/>
                  </a:lnTo>
                  <a:lnTo>
                    <a:pt x="180708" y="117652"/>
                  </a:lnTo>
                  <a:lnTo>
                    <a:pt x="173799" y="124790"/>
                  </a:lnTo>
                  <a:lnTo>
                    <a:pt x="169443" y="133642"/>
                  </a:lnTo>
                  <a:lnTo>
                    <a:pt x="167881" y="143357"/>
                  </a:lnTo>
                  <a:lnTo>
                    <a:pt x="169379" y="153098"/>
                  </a:lnTo>
                  <a:lnTo>
                    <a:pt x="170370" y="156108"/>
                  </a:lnTo>
                  <a:lnTo>
                    <a:pt x="171945" y="157111"/>
                  </a:lnTo>
                  <a:lnTo>
                    <a:pt x="183210" y="156794"/>
                  </a:lnTo>
                  <a:lnTo>
                    <a:pt x="191338" y="156946"/>
                  </a:lnTo>
                  <a:lnTo>
                    <a:pt x="199453" y="156946"/>
                  </a:lnTo>
                  <a:lnTo>
                    <a:pt x="207391" y="156946"/>
                  </a:lnTo>
                  <a:lnTo>
                    <a:pt x="215341" y="156718"/>
                  </a:lnTo>
                  <a:lnTo>
                    <a:pt x="227304" y="157213"/>
                  </a:lnTo>
                  <a:lnTo>
                    <a:pt x="229158" y="155994"/>
                  </a:lnTo>
                  <a:lnTo>
                    <a:pt x="230263" y="152031"/>
                  </a:lnTo>
                  <a:lnTo>
                    <a:pt x="231432" y="142240"/>
                  </a:lnTo>
                  <a:close/>
                </a:path>
                <a:path w="468629" h="543560">
                  <a:moveTo>
                    <a:pt x="343014" y="130403"/>
                  </a:moveTo>
                  <a:lnTo>
                    <a:pt x="342607" y="115062"/>
                  </a:lnTo>
                  <a:lnTo>
                    <a:pt x="338112" y="111442"/>
                  </a:lnTo>
                  <a:lnTo>
                    <a:pt x="311416" y="111340"/>
                  </a:lnTo>
                  <a:lnTo>
                    <a:pt x="301028" y="86360"/>
                  </a:lnTo>
                  <a:lnTo>
                    <a:pt x="313194" y="74841"/>
                  </a:lnTo>
                  <a:lnTo>
                    <a:pt x="320319" y="66979"/>
                  </a:lnTo>
                  <a:lnTo>
                    <a:pt x="320382" y="61493"/>
                  </a:lnTo>
                  <a:lnTo>
                    <a:pt x="281368" y="22466"/>
                  </a:lnTo>
                  <a:lnTo>
                    <a:pt x="275463" y="22644"/>
                  </a:lnTo>
                  <a:lnTo>
                    <a:pt x="262331" y="35407"/>
                  </a:lnTo>
                  <a:lnTo>
                    <a:pt x="256717" y="41402"/>
                  </a:lnTo>
                  <a:lnTo>
                    <a:pt x="255206" y="41681"/>
                  </a:lnTo>
                  <a:lnTo>
                    <a:pt x="241084" y="35166"/>
                  </a:lnTo>
                  <a:lnTo>
                    <a:pt x="232308" y="32181"/>
                  </a:lnTo>
                  <a:lnTo>
                    <a:pt x="231559" y="30899"/>
                  </a:lnTo>
                  <a:lnTo>
                    <a:pt x="231825" y="16929"/>
                  </a:lnTo>
                  <a:lnTo>
                    <a:pt x="231216" y="3911"/>
                  </a:lnTo>
                  <a:lnTo>
                    <a:pt x="227025" y="0"/>
                  </a:lnTo>
                  <a:lnTo>
                    <a:pt x="172212" y="25"/>
                  </a:lnTo>
                  <a:lnTo>
                    <a:pt x="168236" y="3949"/>
                  </a:lnTo>
                  <a:lnTo>
                    <a:pt x="167881" y="16560"/>
                  </a:lnTo>
                  <a:lnTo>
                    <a:pt x="168122" y="30556"/>
                  </a:lnTo>
                  <a:lnTo>
                    <a:pt x="167386" y="32169"/>
                  </a:lnTo>
                  <a:lnTo>
                    <a:pt x="158292" y="35140"/>
                  </a:lnTo>
                  <a:lnTo>
                    <a:pt x="152615" y="37642"/>
                  </a:lnTo>
                  <a:lnTo>
                    <a:pt x="144348" y="41656"/>
                  </a:lnTo>
                  <a:lnTo>
                    <a:pt x="142697" y="41363"/>
                  </a:lnTo>
                  <a:lnTo>
                    <a:pt x="132829" y="31038"/>
                  </a:lnTo>
                  <a:lnTo>
                    <a:pt x="123736" y="22656"/>
                  </a:lnTo>
                  <a:lnTo>
                    <a:pt x="117843" y="22606"/>
                  </a:lnTo>
                  <a:lnTo>
                    <a:pt x="105664" y="34518"/>
                  </a:lnTo>
                  <a:lnTo>
                    <a:pt x="78778" y="61722"/>
                  </a:lnTo>
                  <a:lnTo>
                    <a:pt x="79032" y="67170"/>
                  </a:lnTo>
                  <a:lnTo>
                    <a:pt x="88011" y="76504"/>
                  </a:lnTo>
                  <a:lnTo>
                    <a:pt x="92163" y="80365"/>
                  </a:lnTo>
                  <a:lnTo>
                    <a:pt x="96951" y="85572"/>
                  </a:lnTo>
                  <a:lnTo>
                    <a:pt x="97891" y="87731"/>
                  </a:lnTo>
                  <a:lnTo>
                    <a:pt x="94488" y="96316"/>
                  </a:lnTo>
                  <a:lnTo>
                    <a:pt x="87795" y="111353"/>
                  </a:lnTo>
                  <a:lnTo>
                    <a:pt x="74256" y="111239"/>
                  </a:lnTo>
                  <a:lnTo>
                    <a:pt x="61480" y="111493"/>
                  </a:lnTo>
                  <a:lnTo>
                    <a:pt x="56997" y="115023"/>
                  </a:lnTo>
                  <a:lnTo>
                    <a:pt x="56756" y="156565"/>
                  </a:lnTo>
                  <a:lnTo>
                    <a:pt x="137261" y="156565"/>
                  </a:lnTo>
                  <a:lnTo>
                    <a:pt x="136486" y="136677"/>
                  </a:lnTo>
                  <a:lnTo>
                    <a:pt x="140601" y="118872"/>
                  </a:lnTo>
                  <a:lnTo>
                    <a:pt x="149872" y="103365"/>
                  </a:lnTo>
                  <a:lnTo>
                    <a:pt x="164566" y="90335"/>
                  </a:lnTo>
                  <a:lnTo>
                    <a:pt x="181140" y="82029"/>
                  </a:lnTo>
                  <a:lnTo>
                    <a:pt x="198081" y="78943"/>
                  </a:lnTo>
                  <a:lnTo>
                    <a:pt x="215138" y="81127"/>
                  </a:lnTo>
                  <a:lnTo>
                    <a:pt x="232054" y="88582"/>
                  </a:lnTo>
                  <a:lnTo>
                    <a:pt x="248043" y="101574"/>
                  </a:lnTo>
                  <a:lnTo>
                    <a:pt x="258216" y="117424"/>
                  </a:lnTo>
                  <a:lnTo>
                    <a:pt x="262851" y="135851"/>
                  </a:lnTo>
                  <a:lnTo>
                    <a:pt x="262216" y="156565"/>
                  </a:lnTo>
                  <a:lnTo>
                    <a:pt x="342938" y="156565"/>
                  </a:lnTo>
                  <a:lnTo>
                    <a:pt x="343014" y="130403"/>
                  </a:lnTo>
                  <a:close/>
                </a:path>
                <a:path w="468629" h="543560">
                  <a:moveTo>
                    <a:pt x="468210" y="354838"/>
                  </a:moveTo>
                  <a:lnTo>
                    <a:pt x="467512" y="341985"/>
                  </a:lnTo>
                  <a:lnTo>
                    <a:pt x="465556" y="337553"/>
                  </a:lnTo>
                  <a:lnTo>
                    <a:pt x="403872" y="244843"/>
                  </a:lnTo>
                  <a:lnTo>
                    <a:pt x="403009" y="241769"/>
                  </a:lnTo>
                  <a:lnTo>
                    <a:pt x="401040" y="226225"/>
                  </a:lnTo>
                  <a:lnTo>
                    <a:pt x="398729" y="213652"/>
                  </a:lnTo>
                  <a:lnTo>
                    <a:pt x="395605" y="201231"/>
                  </a:lnTo>
                  <a:lnTo>
                    <a:pt x="391502" y="188988"/>
                  </a:lnTo>
                  <a:lnTo>
                    <a:pt x="11684" y="188988"/>
                  </a:lnTo>
                  <a:lnTo>
                    <a:pt x="4381" y="213423"/>
                  </a:lnTo>
                  <a:lnTo>
                    <a:pt x="457" y="238125"/>
                  </a:lnTo>
                  <a:lnTo>
                    <a:pt x="0" y="263017"/>
                  </a:lnTo>
                  <a:lnTo>
                    <a:pt x="3175" y="288086"/>
                  </a:lnTo>
                  <a:lnTo>
                    <a:pt x="18389" y="336080"/>
                  </a:lnTo>
                  <a:lnTo>
                    <a:pt x="43332" y="376212"/>
                  </a:lnTo>
                  <a:lnTo>
                    <a:pt x="77965" y="408406"/>
                  </a:lnTo>
                  <a:lnTo>
                    <a:pt x="122275" y="432549"/>
                  </a:lnTo>
                  <a:lnTo>
                    <a:pt x="126314" y="434213"/>
                  </a:lnTo>
                  <a:lnTo>
                    <a:pt x="127393" y="436143"/>
                  </a:lnTo>
                  <a:lnTo>
                    <a:pt x="127304" y="524560"/>
                  </a:lnTo>
                  <a:lnTo>
                    <a:pt x="320903" y="543115"/>
                  </a:lnTo>
                  <a:lnTo>
                    <a:pt x="329819" y="542023"/>
                  </a:lnTo>
                  <a:lnTo>
                    <a:pt x="335902" y="538556"/>
                  </a:lnTo>
                  <a:lnTo>
                    <a:pt x="339394" y="532485"/>
                  </a:lnTo>
                  <a:lnTo>
                    <a:pt x="340512" y="523570"/>
                  </a:lnTo>
                  <a:lnTo>
                    <a:pt x="340550" y="449478"/>
                  </a:lnTo>
                  <a:lnTo>
                    <a:pt x="341058" y="445503"/>
                  </a:lnTo>
                  <a:lnTo>
                    <a:pt x="384238" y="445503"/>
                  </a:lnTo>
                  <a:lnTo>
                    <a:pt x="392595" y="444385"/>
                  </a:lnTo>
                  <a:lnTo>
                    <a:pt x="398462" y="440969"/>
                  </a:lnTo>
                  <a:lnTo>
                    <a:pt x="401942" y="435140"/>
                  </a:lnTo>
                  <a:lnTo>
                    <a:pt x="403098" y="426808"/>
                  </a:lnTo>
                  <a:lnTo>
                    <a:pt x="403110" y="361696"/>
                  </a:lnTo>
                  <a:lnTo>
                    <a:pt x="460870" y="361581"/>
                  </a:lnTo>
                  <a:lnTo>
                    <a:pt x="468210" y="354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507200" y="2088008"/>
            <a:ext cx="819150" cy="819150"/>
            <a:chOff x="4507200" y="2088008"/>
            <a:chExt cx="819150" cy="819150"/>
          </a:xfrm>
        </p:grpSpPr>
        <p:sp>
          <p:nvSpPr>
            <p:cNvPr id="37" name="object 37"/>
            <p:cNvSpPr/>
            <p:nvPr/>
          </p:nvSpPr>
          <p:spPr>
            <a:xfrm>
              <a:off x="4507200" y="2088008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409498" y="0"/>
                  </a:moveTo>
                  <a:lnTo>
                    <a:pt x="361742" y="2754"/>
                  </a:lnTo>
                  <a:lnTo>
                    <a:pt x="315603" y="10815"/>
                  </a:lnTo>
                  <a:lnTo>
                    <a:pt x="271391" y="23873"/>
                  </a:lnTo>
                  <a:lnTo>
                    <a:pt x="229410" y="41621"/>
                  </a:lnTo>
                  <a:lnTo>
                    <a:pt x="189970" y="63753"/>
                  </a:lnTo>
                  <a:lnTo>
                    <a:pt x="153377" y="89961"/>
                  </a:lnTo>
                  <a:lnTo>
                    <a:pt x="119938" y="119938"/>
                  </a:lnTo>
                  <a:lnTo>
                    <a:pt x="89961" y="153377"/>
                  </a:lnTo>
                  <a:lnTo>
                    <a:pt x="63753" y="189970"/>
                  </a:lnTo>
                  <a:lnTo>
                    <a:pt x="41621" y="229410"/>
                  </a:lnTo>
                  <a:lnTo>
                    <a:pt x="23873" y="271391"/>
                  </a:lnTo>
                  <a:lnTo>
                    <a:pt x="10815" y="315603"/>
                  </a:lnTo>
                  <a:lnTo>
                    <a:pt x="2754" y="361742"/>
                  </a:lnTo>
                  <a:lnTo>
                    <a:pt x="0" y="409498"/>
                  </a:lnTo>
                  <a:lnTo>
                    <a:pt x="2754" y="457255"/>
                  </a:lnTo>
                  <a:lnTo>
                    <a:pt x="10815" y="503393"/>
                  </a:lnTo>
                  <a:lnTo>
                    <a:pt x="23873" y="547606"/>
                  </a:lnTo>
                  <a:lnTo>
                    <a:pt x="41621" y="589586"/>
                  </a:lnTo>
                  <a:lnTo>
                    <a:pt x="63753" y="629027"/>
                  </a:lnTo>
                  <a:lnTo>
                    <a:pt x="89961" y="665620"/>
                  </a:lnTo>
                  <a:lnTo>
                    <a:pt x="119938" y="699058"/>
                  </a:lnTo>
                  <a:lnTo>
                    <a:pt x="153377" y="729035"/>
                  </a:lnTo>
                  <a:lnTo>
                    <a:pt x="189970" y="755243"/>
                  </a:lnTo>
                  <a:lnTo>
                    <a:pt x="229410" y="777375"/>
                  </a:lnTo>
                  <a:lnTo>
                    <a:pt x="271391" y="795124"/>
                  </a:lnTo>
                  <a:lnTo>
                    <a:pt x="315603" y="808182"/>
                  </a:lnTo>
                  <a:lnTo>
                    <a:pt x="361742" y="816242"/>
                  </a:lnTo>
                  <a:lnTo>
                    <a:pt x="409498" y="818997"/>
                  </a:lnTo>
                  <a:lnTo>
                    <a:pt x="457255" y="816242"/>
                  </a:lnTo>
                  <a:lnTo>
                    <a:pt x="503393" y="808182"/>
                  </a:lnTo>
                  <a:lnTo>
                    <a:pt x="547606" y="795124"/>
                  </a:lnTo>
                  <a:lnTo>
                    <a:pt x="589586" y="777375"/>
                  </a:lnTo>
                  <a:lnTo>
                    <a:pt x="629027" y="755243"/>
                  </a:lnTo>
                  <a:lnTo>
                    <a:pt x="665620" y="729035"/>
                  </a:lnTo>
                  <a:lnTo>
                    <a:pt x="699058" y="699058"/>
                  </a:lnTo>
                  <a:lnTo>
                    <a:pt x="729035" y="665620"/>
                  </a:lnTo>
                  <a:lnTo>
                    <a:pt x="755243" y="629027"/>
                  </a:lnTo>
                  <a:lnTo>
                    <a:pt x="777375" y="589586"/>
                  </a:lnTo>
                  <a:lnTo>
                    <a:pt x="795124" y="547606"/>
                  </a:lnTo>
                  <a:lnTo>
                    <a:pt x="808182" y="503393"/>
                  </a:lnTo>
                  <a:lnTo>
                    <a:pt x="816242" y="457255"/>
                  </a:lnTo>
                  <a:lnTo>
                    <a:pt x="818997" y="409498"/>
                  </a:lnTo>
                  <a:lnTo>
                    <a:pt x="816242" y="361742"/>
                  </a:lnTo>
                  <a:lnTo>
                    <a:pt x="808182" y="315603"/>
                  </a:lnTo>
                  <a:lnTo>
                    <a:pt x="795124" y="271391"/>
                  </a:lnTo>
                  <a:lnTo>
                    <a:pt x="777375" y="229410"/>
                  </a:lnTo>
                  <a:lnTo>
                    <a:pt x="755243" y="189970"/>
                  </a:lnTo>
                  <a:lnTo>
                    <a:pt x="729035" y="153377"/>
                  </a:lnTo>
                  <a:lnTo>
                    <a:pt x="699058" y="119938"/>
                  </a:lnTo>
                  <a:lnTo>
                    <a:pt x="665620" y="89961"/>
                  </a:lnTo>
                  <a:lnTo>
                    <a:pt x="629027" y="63753"/>
                  </a:lnTo>
                  <a:lnTo>
                    <a:pt x="589586" y="41621"/>
                  </a:lnTo>
                  <a:lnTo>
                    <a:pt x="547606" y="23873"/>
                  </a:lnTo>
                  <a:lnTo>
                    <a:pt x="503393" y="10815"/>
                  </a:lnTo>
                  <a:lnTo>
                    <a:pt x="457255" y="2754"/>
                  </a:lnTo>
                  <a:lnTo>
                    <a:pt x="409498" y="0"/>
                  </a:lnTo>
                  <a:close/>
                </a:path>
              </a:pathLst>
            </a:custGeom>
            <a:solidFill>
              <a:srgbClr val="8A1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81512" y="2262631"/>
              <a:ext cx="471170" cy="469265"/>
            </a:xfrm>
            <a:custGeom>
              <a:avLst/>
              <a:gdLst/>
              <a:ahLst/>
              <a:cxnLst/>
              <a:rect l="l" t="t" r="r" b="b"/>
              <a:pathLst>
                <a:path w="471170" h="469264">
                  <a:moveTo>
                    <a:pt x="127330" y="363423"/>
                  </a:moveTo>
                  <a:lnTo>
                    <a:pt x="124256" y="363423"/>
                  </a:lnTo>
                  <a:lnTo>
                    <a:pt x="124256" y="358343"/>
                  </a:lnTo>
                  <a:lnTo>
                    <a:pt x="8572" y="358343"/>
                  </a:lnTo>
                  <a:lnTo>
                    <a:pt x="8572" y="363423"/>
                  </a:lnTo>
                  <a:lnTo>
                    <a:pt x="5638" y="363423"/>
                  </a:lnTo>
                  <a:lnTo>
                    <a:pt x="5638" y="463753"/>
                  </a:lnTo>
                  <a:lnTo>
                    <a:pt x="8305" y="463753"/>
                  </a:lnTo>
                  <a:lnTo>
                    <a:pt x="8305" y="468833"/>
                  </a:lnTo>
                  <a:lnTo>
                    <a:pt x="127330" y="468833"/>
                  </a:lnTo>
                  <a:lnTo>
                    <a:pt x="127330" y="463753"/>
                  </a:lnTo>
                  <a:lnTo>
                    <a:pt x="127330" y="363423"/>
                  </a:lnTo>
                  <a:close/>
                </a:path>
                <a:path w="471170" h="469264">
                  <a:moveTo>
                    <a:pt x="261683" y="113131"/>
                  </a:moveTo>
                  <a:lnTo>
                    <a:pt x="232918" y="55029"/>
                  </a:lnTo>
                  <a:lnTo>
                    <a:pt x="227990" y="52362"/>
                  </a:lnTo>
                  <a:lnTo>
                    <a:pt x="164566" y="65697"/>
                  </a:lnTo>
                  <a:lnTo>
                    <a:pt x="159893" y="73063"/>
                  </a:lnTo>
                  <a:lnTo>
                    <a:pt x="162941" y="87426"/>
                  </a:lnTo>
                  <a:lnTo>
                    <a:pt x="169786" y="92125"/>
                  </a:lnTo>
                  <a:lnTo>
                    <a:pt x="199288" y="86436"/>
                  </a:lnTo>
                  <a:lnTo>
                    <a:pt x="197650" y="89916"/>
                  </a:lnTo>
                  <a:lnTo>
                    <a:pt x="176720" y="125183"/>
                  </a:lnTo>
                  <a:lnTo>
                    <a:pt x="153187" y="156578"/>
                  </a:lnTo>
                  <a:lnTo>
                    <a:pt x="126504" y="185356"/>
                  </a:lnTo>
                  <a:lnTo>
                    <a:pt x="96723" y="211543"/>
                  </a:lnTo>
                  <a:lnTo>
                    <a:pt x="55892" y="239776"/>
                  </a:lnTo>
                  <a:lnTo>
                    <a:pt x="8851" y="263626"/>
                  </a:lnTo>
                  <a:lnTo>
                    <a:pt x="5994" y="265506"/>
                  </a:lnTo>
                  <a:lnTo>
                    <a:pt x="0" y="272669"/>
                  </a:lnTo>
                  <a:lnTo>
                    <a:pt x="381" y="279501"/>
                  </a:lnTo>
                  <a:lnTo>
                    <a:pt x="8648" y="289598"/>
                  </a:lnTo>
                  <a:lnTo>
                    <a:pt x="14744" y="290868"/>
                  </a:lnTo>
                  <a:lnTo>
                    <a:pt x="21932" y="287743"/>
                  </a:lnTo>
                  <a:lnTo>
                    <a:pt x="65138" y="266052"/>
                  </a:lnTo>
                  <a:lnTo>
                    <a:pt x="104736" y="240055"/>
                  </a:lnTo>
                  <a:lnTo>
                    <a:pt x="140754" y="209791"/>
                  </a:lnTo>
                  <a:lnTo>
                    <a:pt x="173177" y="175260"/>
                  </a:lnTo>
                  <a:lnTo>
                    <a:pt x="202018" y="136499"/>
                  </a:lnTo>
                  <a:lnTo>
                    <a:pt x="224294" y="99517"/>
                  </a:lnTo>
                  <a:lnTo>
                    <a:pt x="237236" y="125285"/>
                  </a:lnTo>
                  <a:lnTo>
                    <a:pt x="244881" y="128447"/>
                  </a:lnTo>
                  <a:lnTo>
                    <a:pt x="259372" y="121335"/>
                  </a:lnTo>
                  <a:lnTo>
                    <a:pt x="261683" y="113131"/>
                  </a:lnTo>
                  <a:close/>
                </a:path>
                <a:path w="471170" h="469264">
                  <a:moveTo>
                    <a:pt x="262661" y="468731"/>
                  </a:moveTo>
                  <a:lnTo>
                    <a:pt x="262648" y="286994"/>
                  </a:lnTo>
                  <a:lnTo>
                    <a:pt x="257289" y="281660"/>
                  </a:lnTo>
                  <a:lnTo>
                    <a:pt x="160147" y="281660"/>
                  </a:lnTo>
                  <a:lnTo>
                    <a:pt x="154749" y="287070"/>
                  </a:lnTo>
                  <a:lnTo>
                    <a:pt x="154749" y="468731"/>
                  </a:lnTo>
                  <a:lnTo>
                    <a:pt x="262661" y="468731"/>
                  </a:lnTo>
                  <a:close/>
                </a:path>
                <a:path w="471170" h="469264">
                  <a:moveTo>
                    <a:pt x="470700" y="36512"/>
                  </a:moveTo>
                  <a:lnTo>
                    <a:pt x="465201" y="24218"/>
                  </a:lnTo>
                  <a:lnTo>
                    <a:pt x="460082" y="21958"/>
                  </a:lnTo>
                  <a:lnTo>
                    <a:pt x="366852" y="22021"/>
                  </a:lnTo>
                  <a:lnTo>
                    <a:pt x="367017" y="16014"/>
                  </a:lnTo>
                  <a:lnTo>
                    <a:pt x="366407" y="7988"/>
                  </a:lnTo>
                  <a:lnTo>
                    <a:pt x="363499" y="4241"/>
                  </a:lnTo>
                  <a:lnTo>
                    <a:pt x="353809" y="0"/>
                  </a:lnTo>
                  <a:lnTo>
                    <a:pt x="349148" y="723"/>
                  </a:lnTo>
                  <a:lnTo>
                    <a:pt x="340601" y="7353"/>
                  </a:lnTo>
                  <a:lnTo>
                    <a:pt x="339483" y="12065"/>
                  </a:lnTo>
                  <a:lnTo>
                    <a:pt x="339509" y="174612"/>
                  </a:lnTo>
                  <a:lnTo>
                    <a:pt x="295325" y="174612"/>
                  </a:lnTo>
                  <a:lnTo>
                    <a:pt x="290080" y="179844"/>
                  </a:lnTo>
                  <a:lnTo>
                    <a:pt x="290068" y="468833"/>
                  </a:lnTo>
                  <a:lnTo>
                    <a:pt x="409206" y="468833"/>
                  </a:lnTo>
                  <a:lnTo>
                    <a:pt x="414274" y="463778"/>
                  </a:lnTo>
                  <a:lnTo>
                    <a:pt x="414274" y="191350"/>
                  </a:lnTo>
                  <a:lnTo>
                    <a:pt x="413943" y="180467"/>
                  </a:lnTo>
                  <a:lnTo>
                    <a:pt x="408203" y="174726"/>
                  </a:lnTo>
                  <a:lnTo>
                    <a:pt x="371678" y="174599"/>
                  </a:lnTo>
                  <a:lnTo>
                    <a:pt x="367296" y="174371"/>
                  </a:lnTo>
                  <a:lnTo>
                    <a:pt x="367296" y="125450"/>
                  </a:lnTo>
                  <a:lnTo>
                    <a:pt x="461225" y="125425"/>
                  </a:lnTo>
                  <a:lnTo>
                    <a:pt x="465531" y="122656"/>
                  </a:lnTo>
                  <a:lnTo>
                    <a:pt x="470369" y="111734"/>
                  </a:lnTo>
                  <a:lnTo>
                    <a:pt x="469176" y="106603"/>
                  </a:lnTo>
                  <a:lnTo>
                    <a:pt x="465035" y="102184"/>
                  </a:lnTo>
                  <a:lnTo>
                    <a:pt x="437921" y="74955"/>
                  </a:lnTo>
                  <a:lnTo>
                    <a:pt x="468579" y="41808"/>
                  </a:lnTo>
                  <a:lnTo>
                    <a:pt x="470700" y="365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613601" y="2088008"/>
            <a:ext cx="819150" cy="819150"/>
            <a:chOff x="2613601" y="2088008"/>
            <a:chExt cx="819150" cy="819150"/>
          </a:xfrm>
        </p:grpSpPr>
        <p:sp>
          <p:nvSpPr>
            <p:cNvPr id="40" name="object 40"/>
            <p:cNvSpPr/>
            <p:nvPr/>
          </p:nvSpPr>
          <p:spPr>
            <a:xfrm>
              <a:off x="2613601" y="2088008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409498" y="0"/>
                  </a:moveTo>
                  <a:lnTo>
                    <a:pt x="361742" y="2754"/>
                  </a:lnTo>
                  <a:lnTo>
                    <a:pt x="315603" y="10815"/>
                  </a:lnTo>
                  <a:lnTo>
                    <a:pt x="271391" y="23873"/>
                  </a:lnTo>
                  <a:lnTo>
                    <a:pt x="229410" y="41621"/>
                  </a:lnTo>
                  <a:lnTo>
                    <a:pt x="189970" y="63753"/>
                  </a:lnTo>
                  <a:lnTo>
                    <a:pt x="153377" y="89961"/>
                  </a:lnTo>
                  <a:lnTo>
                    <a:pt x="119938" y="119938"/>
                  </a:lnTo>
                  <a:lnTo>
                    <a:pt x="89961" y="153377"/>
                  </a:lnTo>
                  <a:lnTo>
                    <a:pt x="63753" y="189970"/>
                  </a:lnTo>
                  <a:lnTo>
                    <a:pt x="41621" y="229410"/>
                  </a:lnTo>
                  <a:lnTo>
                    <a:pt x="23873" y="271391"/>
                  </a:lnTo>
                  <a:lnTo>
                    <a:pt x="10815" y="315603"/>
                  </a:lnTo>
                  <a:lnTo>
                    <a:pt x="2754" y="361742"/>
                  </a:lnTo>
                  <a:lnTo>
                    <a:pt x="0" y="409498"/>
                  </a:lnTo>
                  <a:lnTo>
                    <a:pt x="2754" y="457255"/>
                  </a:lnTo>
                  <a:lnTo>
                    <a:pt x="10815" y="503393"/>
                  </a:lnTo>
                  <a:lnTo>
                    <a:pt x="23873" y="547606"/>
                  </a:lnTo>
                  <a:lnTo>
                    <a:pt x="41621" y="589586"/>
                  </a:lnTo>
                  <a:lnTo>
                    <a:pt x="63753" y="629027"/>
                  </a:lnTo>
                  <a:lnTo>
                    <a:pt x="89961" y="665620"/>
                  </a:lnTo>
                  <a:lnTo>
                    <a:pt x="119938" y="699058"/>
                  </a:lnTo>
                  <a:lnTo>
                    <a:pt x="153377" y="729035"/>
                  </a:lnTo>
                  <a:lnTo>
                    <a:pt x="189970" y="755243"/>
                  </a:lnTo>
                  <a:lnTo>
                    <a:pt x="229410" y="777375"/>
                  </a:lnTo>
                  <a:lnTo>
                    <a:pt x="271391" y="795124"/>
                  </a:lnTo>
                  <a:lnTo>
                    <a:pt x="315603" y="808182"/>
                  </a:lnTo>
                  <a:lnTo>
                    <a:pt x="361742" y="816242"/>
                  </a:lnTo>
                  <a:lnTo>
                    <a:pt x="409498" y="818997"/>
                  </a:lnTo>
                  <a:lnTo>
                    <a:pt x="457255" y="816242"/>
                  </a:lnTo>
                  <a:lnTo>
                    <a:pt x="503393" y="808182"/>
                  </a:lnTo>
                  <a:lnTo>
                    <a:pt x="547606" y="795124"/>
                  </a:lnTo>
                  <a:lnTo>
                    <a:pt x="589586" y="777375"/>
                  </a:lnTo>
                  <a:lnTo>
                    <a:pt x="629027" y="755243"/>
                  </a:lnTo>
                  <a:lnTo>
                    <a:pt x="665620" y="729035"/>
                  </a:lnTo>
                  <a:lnTo>
                    <a:pt x="699058" y="699058"/>
                  </a:lnTo>
                  <a:lnTo>
                    <a:pt x="729035" y="665620"/>
                  </a:lnTo>
                  <a:lnTo>
                    <a:pt x="755243" y="629027"/>
                  </a:lnTo>
                  <a:lnTo>
                    <a:pt x="777375" y="589586"/>
                  </a:lnTo>
                  <a:lnTo>
                    <a:pt x="795124" y="547606"/>
                  </a:lnTo>
                  <a:lnTo>
                    <a:pt x="808182" y="503393"/>
                  </a:lnTo>
                  <a:lnTo>
                    <a:pt x="816242" y="457255"/>
                  </a:lnTo>
                  <a:lnTo>
                    <a:pt x="818997" y="409498"/>
                  </a:lnTo>
                  <a:lnTo>
                    <a:pt x="816242" y="361742"/>
                  </a:lnTo>
                  <a:lnTo>
                    <a:pt x="808182" y="315603"/>
                  </a:lnTo>
                  <a:lnTo>
                    <a:pt x="795124" y="271391"/>
                  </a:lnTo>
                  <a:lnTo>
                    <a:pt x="777375" y="229410"/>
                  </a:lnTo>
                  <a:lnTo>
                    <a:pt x="755243" y="189970"/>
                  </a:lnTo>
                  <a:lnTo>
                    <a:pt x="729035" y="153377"/>
                  </a:lnTo>
                  <a:lnTo>
                    <a:pt x="699058" y="119938"/>
                  </a:lnTo>
                  <a:lnTo>
                    <a:pt x="665620" y="89961"/>
                  </a:lnTo>
                  <a:lnTo>
                    <a:pt x="629027" y="63753"/>
                  </a:lnTo>
                  <a:lnTo>
                    <a:pt x="589586" y="41621"/>
                  </a:lnTo>
                  <a:lnTo>
                    <a:pt x="547606" y="23873"/>
                  </a:lnTo>
                  <a:lnTo>
                    <a:pt x="503393" y="10815"/>
                  </a:lnTo>
                  <a:lnTo>
                    <a:pt x="457255" y="2754"/>
                  </a:lnTo>
                  <a:lnTo>
                    <a:pt x="409498" y="0"/>
                  </a:lnTo>
                  <a:close/>
                </a:path>
              </a:pathLst>
            </a:custGeom>
            <a:solidFill>
              <a:srgbClr val="8A1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89258" y="2263824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45290" y="0"/>
                  </a:moveTo>
                  <a:lnTo>
                    <a:pt x="193854" y="3519"/>
                  </a:lnTo>
                  <a:lnTo>
                    <a:pt x="144541" y="18783"/>
                  </a:lnTo>
                  <a:lnTo>
                    <a:pt x="136146" y="22555"/>
                  </a:lnTo>
                  <a:lnTo>
                    <a:pt x="178183" y="64643"/>
                  </a:lnTo>
                  <a:lnTo>
                    <a:pt x="233909" y="55756"/>
                  </a:lnTo>
                  <a:lnTo>
                    <a:pt x="284730" y="63307"/>
                  </a:lnTo>
                  <a:lnTo>
                    <a:pt x="328885" y="83746"/>
                  </a:lnTo>
                  <a:lnTo>
                    <a:pt x="364615" y="113526"/>
                  </a:lnTo>
                  <a:lnTo>
                    <a:pt x="390159" y="149098"/>
                  </a:lnTo>
                  <a:lnTo>
                    <a:pt x="406546" y="192018"/>
                  </a:lnTo>
                  <a:lnTo>
                    <a:pt x="411577" y="236414"/>
                  </a:lnTo>
                  <a:lnTo>
                    <a:pt x="405396" y="280300"/>
                  </a:lnTo>
                  <a:lnTo>
                    <a:pt x="388146" y="321694"/>
                  </a:lnTo>
                  <a:lnTo>
                    <a:pt x="359971" y="358609"/>
                  </a:lnTo>
                  <a:lnTo>
                    <a:pt x="324592" y="386419"/>
                  </a:lnTo>
                  <a:lnTo>
                    <a:pt x="283985" y="404278"/>
                  </a:lnTo>
                  <a:lnTo>
                    <a:pt x="240111" y="411419"/>
                  </a:lnTo>
                  <a:lnTo>
                    <a:pt x="194931" y="407073"/>
                  </a:lnTo>
                  <a:lnTo>
                    <a:pt x="150409" y="390474"/>
                  </a:lnTo>
                  <a:lnTo>
                    <a:pt x="108048" y="359433"/>
                  </a:lnTo>
                  <a:lnTo>
                    <a:pt x="77041" y="317068"/>
                  </a:lnTo>
                  <a:lnTo>
                    <a:pt x="56564" y="248737"/>
                  </a:lnTo>
                  <a:lnTo>
                    <a:pt x="57204" y="213742"/>
                  </a:lnTo>
                  <a:lnTo>
                    <a:pt x="64976" y="178358"/>
                  </a:lnTo>
                  <a:lnTo>
                    <a:pt x="22837" y="136309"/>
                  </a:lnTo>
                  <a:lnTo>
                    <a:pt x="6943" y="179127"/>
                  </a:lnTo>
                  <a:lnTo>
                    <a:pt x="206" y="221996"/>
                  </a:lnTo>
                  <a:lnTo>
                    <a:pt x="0" y="243242"/>
                  </a:lnTo>
                  <a:lnTo>
                    <a:pt x="1804" y="264256"/>
                  </a:lnTo>
                  <a:lnTo>
                    <a:pt x="11356" y="305498"/>
                  </a:lnTo>
                  <a:lnTo>
                    <a:pt x="42465" y="367955"/>
                  </a:lnTo>
                  <a:lnTo>
                    <a:pt x="90833" y="418134"/>
                  </a:lnTo>
                  <a:lnTo>
                    <a:pt x="134723" y="445413"/>
                  </a:lnTo>
                  <a:lnTo>
                    <a:pt x="181209" y="461943"/>
                  </a:lnTo>
                  <a:lnTo>
                    <a:pt x="230186" y="467662"/>
                  </a:lnTo>
                  <a:lnTo>
                    <a:pt x="281549" y="462508"/>
                  </a:lnTo>
                  <a:lnTo>
                    <a:pt x="318325" y="451942"/>
                  </a:lnTo>
                  <a:lnTo>
                    <a:pt x="382449" y="414145"/>
                  </a:lnTo>
                  <a:lnTo>
                    <a:pt x="409603" y="387134"/>
                  </a:lnTo>
                  <a:lnTo>
                    <a:pt x="441109" y="341775"/>
                  </a:lnTo>
                  <a:lnTo>
                    <a:pt x="460552" y="293096"/>
                  </a:lnTo>
                  <a:lnTo>
                    <a:pt x="467789" y="241237"/>
                  </a:lnTo>
                  <a:lnTo>
                    <a:pt x="462676" y="186334"/>
                  </a:lnTo>
                  <a:lnTo>
                    <a:pt x="449845" y="143597"/>
                  </a:lnTo>
                  <a:lnTo>
                    <a:pt x="429648" y="105443"/>
                  </a:lnTo>
                  <a:lnTo>
                    <a:pt x="402381" y="71854"/>
                  </a:lnTo>
                  <a:lnTo>
                    <a:pt x="368341" y="42811"/>
                  </a:lnTo>
                  <a:lnTo>
                    <a:pt x="309940" y="12438"/>
                  </a:lnTo>
                  <a:lnTo>
                    <a:pt x="278361" y="4008"/>
                  </a:lnTo>
                  <a:lnTo>
                    <a:pt x="245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7589" y="2262089"/>
              <a:ext cx="358912" cy="358050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720001" y="2088008"/>
            <a:ext cx="819150" cy="819150"/>
            <a:chOff x="720001" y="2088008"/>
            <a:chExt cx="819150" cy="819150"/>
          </a:xfrm>
        </p:grpSpPr>
        <p:sp>
          <p:nvSpPr>
            <p:cNvPr id="44" name="object 44"/>
            <p:cNvSpPr/>
            <p:nvPr/>
          </p:nvSpPr>
          <p:spPr>
            <a:xfrm>
              <a:off x="720001" y="2088008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409498" y="0"/>
                  </a:moveTo>
                  <a:lnTo>
                    <a:pt x="361742" y="2754"/>
                  </a:lnTo>
                  <a:lnTo>
                    <a:pt x="315603" y="10815"/>
                  </a:lnTo>
                  <a:lnTo>
                    <a:pt x="271391" y="23873"/>
                  </a:lnTo>
                  <a:lnTo>
                    <a:pt x="229410" y="41621"/>
                  </a:lnTo>
                  <a:lnTo>
                    <a:pt x="189970" y="63753"/>
                  </a:lnTo>
                  <a:lnTo>
                    <a:pt x="153377" y="89961"/>
                  </a:lnTo>
                  <a:lnTo>
                    <a:pt x="119938" y="119938"/>
                  </a:lnTo>
                  <a:lnTo>
                    <a:pt x="89961" y="153377"/>
                  </a:lnTo>
                  <a:lnTo>
                    <a:pt x="63753" y="189970"/>
                  </a:lnTo>
                  <a:lnTo>
                    <a:pt x="41621" y="229410"/>
                  </a:lnTo>
                  <a:lnTo>
                    <a:pt x="23873" y="271391"/>
                  </a:lnTo>
                  <a:lnTo>
                    <a:pt x="10815" y="315603"/>
                  </a:lnTo>
                  <a:lnTo>
                    <a:pt x="2754" y="361742"/>
                  </a:lnTo>
                  <a:lnTo>
                    <a:pt x="0" y="409498"/>
                  </a:lnTo>
                  <a:lnTo>
                    <a:pt x="2754" y="457255"/>
                  </a:lnTo>
                  <a:lnTo>
                    <a:pt x="10815" y="503393"/>
                  </a:lnTo>
                  <a:lnTo>
                    <a:pt x="23873" y="547606"/>
                  </a:lnTo>
                  <a:lnTo>
                    <a:pt x="41621" y="589586"/>
                  </a:lnTo>
                  <a:lnTo>
                    <a:pt x="63753" y="629027"/>
                  </a:lnTo>
                  <a:lnTo>
                    <a:pt x="89961" y="665620"/>
                  </a:lnTo>
                  <a:lnTo>
                    <a:pt x="119938" y="699058"/>
                  </a:lnTo>
                  <a:lnTo>
                    <a:pt x="153377" y="729035"/>
                  </a:lnTo>
                  <a:lnTo>
                    <a:pt x="189970" y="755243"/>
                  </a:lnTo>
                  <a:lnTo>
                    <a:pt x="229410" y="777375"/>
                  </a:lnTo>
                  <a:lnTo>
                    <a:pt x="271391" y="795124"/>
                  </a:lnTo>
                  <a:lnTo>
                    <a:pt x="315603" y="808182"/>
                  </a:lnTo>
                  <a:lnTo>
                    <a:pt x="361742" y="816242"/>
                  </a:lnTo>
                  <a:lnTo>
                    <a:pt x="409498" y="818997"/>
                  </a:lnTo>
                  <a:lnTo>
                    <a:pt x="457255" y="816242"/>
                  </a:lnTo>
                  <a:lnTo>
                    <a:pt x="503393" y="808182"/>
                  </a:lnTo>
                  <a:lnTo>
                    <a:pt x="547606" y="795124"/>
                  </a:lnTo>
                  <a:lnTo>
                    <a:pt x="589586" y="777375"/>
                  </a:lnTo>
                  <a:lnTo>
                    <a:pt x="629027" y="755243"/>
                  </a:lnTo>
                  <a:lnTo>
                    <a:pt x="665620" y="729035"/>
                  </a:lnTo>
                  <a:lnTo>
                    <a:pt x="699058" y="699058"/>
                  </a:lnTo>
                  <a:lnTo>
                    <a:pt x="729035" y="665620"/>
                  </a:lnTo>
                  <a:lnTo>
                    <a:pt x="755243" y="629027"/>
                  </a:lnTo>
                  <a:lnTo>
                    <a:pt x="777375" y="589586"/>
                  </a:lnTo>
                  <a:lnTo>
                    <a:pt x="795124" y="547606"/>
                  </a:lnTo>
                  <a:lnTo>
                    <a:pt x="808182" y="503393"/>
                  </a:lnTo>
                  <a:lnTo>
                    <a:pt x="816242" y="457255"/>
                  </a:lnTo>
                  <a:lnTo>
                    <a:pt x="818997" y="409498"/>
                  </a:lnTo>
                  <a:lnTo>
                    <a:pt x="816242" y="361742"/>
                  </a:lnTo>
                  <a:lnTo>
                    <a:pt x="808182" y="315603"/>
                  </a:lnTo>
                  <a:lnTo>
                    <a:pt x="795124" y="271391"/>
                  </a:lnTo>
                  <a:lnTo>
                    <a:pt x="777375" y="229410"/>
                  </a:lnTo>
                  <a:lnTo>
                    <a:pt x="755243" y="189970"/>
                  </a:lnTo>
                  <a:lnTo>
                    <a:pt x="729035" y="153377"/>
                  </a:lnTo>
                  <a:lnTo>
                    <a:pt x="699058" y="119938"/>
                  </a:lnTo>
                  <a:lnTo>
                    <a:pt x="665620" y="89961"/>
                  </a:lnTo>
                  <a:lnTo>
                    <a:pt x="629027" y="63753"/>
                  </a:lnTo>
                  <a:lnTo>
                    <a:pt x="589586" y="41621"/>
                  </a:lnTo>
                  <a:lnTo>
                    <a:pt x="547606" y="23873"/>
                  </a:lnTo>
                  <a:lnTo>
                    <a:pt x="503393" y="10815"/>
                  </a:lnTo>
                  <a:lnTo>
                    <a:pt x="457255" y="2754"/>
                  </a:lnTo>
                  <a:lnTo>
                    <a:pt x="409498" y="0"/>
                  </a:lnTo>
                  <a:close/>
                </a:path>
              </a:pathLst>
            </a:custGeom>
            <a:solidFill>
              <a:srgbClr val="8A1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95654" y="2252230"/>
              <a:ext cx="467995" cy="491490"/>
            </a:xfrm>
            <a:custGeom>
              <a:avLst/>
              <a:gdLst/>
              <a:ahLst/>
              <a:cxnLst/>
              <a:rect l="l" t="t" r="r" b="b"/>
              <a:pathLst>
                <a:path w="467994" h="491489">
                  <a:moveTo>
                    <a:pt x="435330" y="267500"/>
                  </a:moveTo>
                  <a:lnTo>
                    <a:pt x="429628" y="227076"/>
                  </a:lnTo>
                  <a:lnTo>
                    <a:pt x="428815" y="227609"/>
                  </a:lnTo>
                  <a:lnTo>
                    <a:pt x="417842" y="240601"/>
                  </a:lnTo>
                  <a:lnTo>
                    <a:pt x="408000" y="253796"/>
                  </a:lnTo>
                  <a:lnTo>
                    <a:pt x="399224" y="267728"/>
                  </a:lnTo>
                  <a:lnTo>
                    <a:pt x="391756" y="282562"/>
                  </a:lnTo>
                  <a:lnTo>
                    <a:pt x="389509" y="287680"/>
                  </a:lnTo>
                  <a:lnTo>
                    <a:pt x="386321" y="292976"/>
                  </a:lnTo>
                  <a:lnTo>
                    <a:pt x="382168" y="296557"/>
                  </a:lnTo>
                  <a:lnTo>
                    <a:pt x="369862" y="303022"/>
                  </a:lnTo>
                  <a:lnTo>
                    <a:pt x="356806" y="303237"/>
                  </a:lnTo>
                  <a:lnTo>
                    <a:pt x="344893" y="297713"/>
                  </a:lnTo>
                  <a:lnTo>
                    <a:pt x="336003" y="286880"/>
                  </a:lnTo>
                  <a:lnTo>
                    <a:pt x="327101" y="268859"/>
                  </a:lnTo>
                  <a:lnTo>
                    <a:pt x="323875" y="263017"/>
                  </a:lnTo>
                  <a:lnTo>
                    <a:pt x="313626" y="247624"/>
                  </a:lnTo>
                  <a:lnTo>
                    <a:pt x="302082" y="233273"/>
                  </a:lnTo>
                  <a:lnTo>
                    <a:pt x="276555" y="204889"/>
                  </a:lnTo>
                  <a:lnTo>
                    <a:pt x="273951" y="204647"/>
                  </a:lnTo>
                  <a:lnTo>
                    <a:pt x="272592" y="205168"/>
                  </a:lnTo>
                  <a:lnTo>
                    <a:pt x="251142" y="238074"/>
                  </a:lnTo>
                  <a:lnTo>
                    <a:pt x="251129" y="247180"/>
                  </a:lnTo>
                  <a:lnTo>
                    <a:pt x="254711" y="253669"/>
                  </a:lnTo>
                  <a:lnTo>
                    <a:pt x="267233" y="258318"/>
                  </a:lnTo>
                  <a:lnTo>
                    <a:pt x="270852" y="260019"/>
                  </a:lnTo>
                  <a:lnTo>
                    <a:pt x="292481" y="288417"/>
                  </a:lnTo>
                  <a:lnTo>
                    <a:pt x="291693" y="295122"/>
                  </a:lnTo>
                  <a:lnTo>
                    <a:pt x="295224" y="300355"/>
                  </a:lnTo>
                  <a:lnTo>
                    <a:pt x="325793" y="312064"/>
                  </a:lnTo>
                  <a:lnTo>
                    <a:pt x="334810" y="311950"/>
                  </a:lnTo>
                  <a:lnTo>
                    <a:pt x="340918" y="316230"/>
                  </a:lnTo>
                  <a:lnTo>
                    <a:pt x="349948" y="330581"/>
                  </a:lnTo>
                  <a:lnTo>
                    <a:pt x="348996" y="334822"/>
                  </a:lnTo>
                  <a:lnTo>
                    <a:pt x="338289" y="342226"/>
                  </a:lnTo>
                  <a:lnTo>
                    <a:pt x="334289" y="344639"/>
                  </a:lnTo>
                  <a:lnTo>
                    <a:pt x="325666" y="352069"/>
                  </a:lnTo>
                  <a:lnTo>
                    <a:pt x="324764" y="358521"/>
                  </a:lnTo>
                  <a:lnTo>
                    <a:pt x="327139" y="367030"/>
                  </a:lnTo>
                  <a:lnTo>
                    <a:pt x="332003" y="368566"/>
                  </a:lnTo>
                  <a:lnTo>
                    <a:pt x="335686" y="370992"/>
                  </a:lnTo>
                  <a:lnTo>
                    <a:pt x="336511" y="371144"/>
                  </a:lnTo>
                  <a:lnTo>
                    <a:pt x="343789" y="374281"/>
                  </a:lnTo>
                  <a:lnTo>
                    <a:pt x="345109" y="376936"/>
                  </a:lnTo>
                  <a:lnTo>
                    <a:pt x="342696" y="386943"/>
                  </a:lnTo>
                  <a:lnTo>
                    <a:pt x="339966" y="395173"/>
                  </a:lnTo>
                  <a:lnTo>
                    <a:pt x="339750" y="401624"/>
                  </a:lnTo>
                  <a:lnTo>
                    <a:pt x="341845" y="407695"/>
                  </a:lnTo>
                  <a:lnTo>
                    <a:pt x="346697" y="413346"/>
                  </a:lnTo>
                  <a:lnTo>
                    <a:pt x="309968" y="440004"/>
                  </a:lnTo>
                  <a:lnTo>
                    <a:pt x="268668" y="457022"/>
                  </a:lnTo>
                  <a:lnTo>
                    <a:pt x="224726" y="463969"/>
                  </a:lnTo>
                  <a:lnTo>
                    <a:pt x="180086" y="460451"/>
                  </a:lnTo>
                  <a:lnTo>
                    <a:pt x="136664" y="446011"/>
                  </a:lnTo>
                  <a:lnTo>
                    <a:pt x="96405" y="420268"/>
                  </a:lnTo>
                  <a:lnTo>
                    <a:pt x="63284" y="385191"/>
                  </a:lnTo>
                  <a:lnTo>
                    <a:pt x="41224" y="345846"/>
                  </a:lnTo>
                  <a:lnTo>
                    <a:pt x="29451" y="304279"/>
                  </a:lnTo>
                  <a:lnTo>
                    <a:pt x="27254" y="262521"/>
                  </a:lnTo>
                  <a:lnTo>
                    <a:pt x="33858" y="222618"/>
                  </a:lnTo>
                  <a:lnTo>
                    <a:pt x="48539" y="186588"/>
                  </a:lnTo>
                  <a:lnTo>
                    <a:pt x="49199" y="190931"/>
                  </a:lnTo>
                  <a:lnTo>
                    <a:pt x="50380" y="202107"/>
                  </a:lnTo>
                  <a:lnTo>
                    <a:pt x="52285" y="211061"/>
                  </a:lnTo>
                  <a:lnTo>
                    <a:pt x="73545" y="253720"/>
                  </a:lnTo>
                  <a:lnTo>
                    <a:pt x="113169" y="276237"/>
                  </a:lnTo>
                  <a:lnTo>
                    <a:pt x="127774" y="281660"/>
                  </a:lnTo>
                  <a:lnTo>
                    <a:pt x="134937" y="283806"/>
                  </a:lnTo>
                  <a:lnTo>
                    <a:pt x="141160" y="287464"/>
                  </a:lnTo>
                  <a:lnTo>
                    <a:pt x="147154" y="293090"/>
                  </a:lnTo>
                  <a:lnTo>
                    <a:pt x="149821" y="300278"/>
                  </a:lnTo>
                  <a:lnTo>
                    <a:pt x="149085" y="307936"/>
                  </a:lnTo>
                  <a:lnTo>
                    <a:pt x="144818" y="314972"/>
                  </a:lnTo>
                  <a:lnTo>
                    <a:pt x="140677" y="319316"/>
                  </a:lnTo>
                  <a:lnTo>
                    <a:pt x="135483" y="322656"/>
                  </a:lnTo>
                  <a:lnTo>
                    <a:pt x="130784" y="326466"/>
                  </a:lnTo>
                  <a:lnTo>
                    <a:pt x="125323" y="332574"/>
                  </a:lnTo>
                  <a:lnTo>
                    <a:pt x="123571" y="338861"/>
                  </a:lnTo>
                  <a:lnTo>
                    <a:pt x="125539" y="345071"/>
                  </a:lnTo>
                  <a:lnTo>
                    <a:pt x="131254" y="350939"/>
                  </a:lnTo>
                  <a:lnTo>
                    <a:pt x="135216" y="353872"/>
                  </a:lnTo>
                  <a:lnTo>
                    <a:pt x="139623" y="356196"/>
                  </a:lnTo>
                  <a:lnTo>
                    <a:pt x="147599" y="361200"/>
                  </a:lnTo>
                  <a:lnTo>
                    <a:pt x="151574" y="363321"/>
                  </a:lnTo>
                  <a:lnTo>
                    <a:pt x="161785" y="371221"/>
                  </a:lnTo>
                  <a:lnTo>
                    <a:pt x="162267" y="373608"/>
                  </a:lnTo>
                  <a:lnTo>
                    <a:pt x="155003" y="387604"/>
                  </a:lnTo>
                  <a:lnTo>
                    <a:pt x="154279" y="394157"/>
                  </a:lnTo>
                  <a:lnTo>
                    <a:pt x="157556" y="400799"/>
                  </a:lnTo>
                  <a:lnTo>
                    <a:pt x="160451" y="407822"/>
                  </a:lnTo>
                  <a:lnTo>
                    <a:pt x="162229" y="414985"/>
                  </a:lnTo>
                  <a:lnTo>
                    <a:pt x="162801" y="422363"/>
                  </a:lnTo>
                  <a:lnTo>
                    <a:pt x="162039" y="430009"/>
                  </a:lnTo>
                  <a:lnTo>
                    <a:pt x="160667" y="437464"/>
                  </a:lnTo>
                  <a:lnTo>
                    <a:pt x="164172" y="441426"/>
                  </a:lnTo>
                  <a:lnTo>
                    <a:pt x="176822" y="443407"/>
                  </a:lnTo>
                  <a:lnTo>
                    <a:pt x="181889" y="442315"/>
                  </a:lnTo>
                  <a:lnTo>
                    <a:pt x="188277" y="434670"/>
                  </a:lnTo>
                  <a:lnTo>
                    <a:pt x="190919" y="430225"/>
                  </a:lnTo>
                  <a:lnTo>
                    <a:pt x="192405" y="425665"/>
                  </a:lnTo>
                  <a:lnTo>
                    <a:pt x="196900" y="415226"/>
                  </a:lnTo>
                  <a:lnTo>
                    <a:pt x="203085" y="406323"/>
                  </a:lnTo>
                  <a:lnTo>
                    <a:pt x="210997" y="398919"/>
                  </a:lnTo>
                  <a:lnTo>
                    <a:pt x="220649" y="392938"/>
                  </a:lnTo>
                  <a:lnTo>
                    <a:pt x="227609" y="389445"/>
                  </a:lnTo>
                  <a:lnTo>
                    <a:pt x="234403" y="385495"/>
                  </a:lnTo>
                  <a:lnTo>
                    <a:pt x="240842" y="381101"/>
                  </a:lnTo>
                  <a:lnTo>
                    <a:pt x="245808" y="376618"/>
                  </a:lnTo>
                  <a:lnTo>
                    <a:pt x="248958" y="371284"/>
                  </a:lnTo>
                  <a:lnTo>
                    <a:pt x="250317" y="365201"/>
                  </a:lnTo>
                  <a:lnTo>
                    <a:pt x="249948" y="358482"/>
                  </a:lnTo>
                  <a:lnTo>
                    <a:pt x="230530" y="323735"/>
                  </a:lnTo>
                  <a:lnTo>
                    <a:pt x="188163" y="301752"/>
                  </a:lnTo>
                  <a:lnTo>
                    <a:pt x="179400" y="296684"/>
                  </a:lnTo>
                  <a:lnTo>
                    <a:pt x="173088" y="289928"/>
                  </a:lnTo>
                  <a:lnTo>
                    <a:pt x="168935" y="281635"/>
                  </a:lnTo>
                  <a:lnTo>
                    <a:pt x="166636" y="271983"/>
                  </a:lnTo>
                  <a:lnTo>
                    <a:pt x="164617" y="256463"/>
                  </a:lnTo>
                  <a:lnTo>
                    <a:pt x="161251" y="240906"/>
                  </a:lnTo>
                  <a:lnTo>
                    <a:pt x="157302" y="238734"/>
                  </a:lnTo>
                  <a:lnTo>
                    <a:pt x="144449" y="241604"/>
                  </a:lnTo>
                  <a:lnTo>
                    <a:pt x="139725" y="243078"/>
                  </a:lnTo>
                  <a:lnTo>
                    <a:pt x="130035" y="245262"/>
                  </a:lnTo>
                  <a:lnTo>
                    <a:pt x="125869" y="244017"/>
                  </a:lnTo>
                  <a:lnTo>
                    <a:pt x="116128" y="233489"/>
                  </a:lnTo>
                  <a:lnTo>
                    <a:pt x="114642" y="225691"/>
                  </a:lnTo>
                  <a:lnTo>
                    <a:pt x="118237" y="217627"/>
                  </a:lnTo>
                  <a:lnTo>
                    <a:pt x="122135" y="210705"/>
                  </a:lnTo>
                  <a:lnTo>
                    <a:pt x="127241" y="205117"/>
                  </a:lnTo>
                  <a:lnTo>
                    <a:pt x="133680" y="201244"/>
                  </a:lnTo>
                  <a:lnTo>
                    <a:pt x="141566" y="199466"/>
                  </a:lnTo>
                  <a:lnTo>
                    <a:pt x="150685" y="199948"/>
                  </a:lnTo>
                  <a:lnTo>
                    <a:pt x="183286" y="221157"/>
                  </a:lnTo>
                  <a:lnTo>
                    <a:pt x="187871" y="225615"/>
                  </a:lnTo>
                  <a:lnTo>
                    <a:pt x="193598" y="229908"/>
                  </a:lnTo>
                  <a:lnTo>
                    <a:pt x="199072" y="231267"/>
                  </a:lnTo>
                  <a:lnTo>
                    <a:pt x="204482" y="229666"/>
                  </a:lnTo>
                  <a:lnTo>
                    <a:pt x="222250" y="194868"/>
                  </a:lnTo>
                  <a:lnTo>
                    <a:pt x="221170" y="192722"/>
                  </a:lnTo>
                  <a:lnTo>
                    <a:pt x="206476" y="185991"/>
                  </a:lnTo>
                  <a:lnTo>
                    <a:pt x="204787" y="179171"/>
                  </a:lnTo>
                  <a:lnTo>
                    <a:pt x="213588" y="169024"/>
                  </a:lnTo>
                  <a:lnTo>
                    <a:pt x="216954" y="165989"/>
                  </a:lnTo>
                  <a:lnTo>
                    <a:pt x="226987" y="158407"/>
                  </a:lnTo>
                  <a:lnTo>
                    <a:pt x="233934" y="154089"/>
                  </a:lnTo>
                  <a:lnTo>
                    <a:pt x="240372" y="149123"/>
                  </a:lnTo>
                  <a:lnTo>
                    <a:pt x="245389" y="144005"/>
                  </a:lnTo>
                  <a:lnTo>
                    <a:pt x="246989" y="139014"/>
                  </a:lnTo>
                  <a:lnTo>
                    <a:pt x="245186" y="134112"/>
                  </a:lnTo>
                  <a:lnTo>
                    <a:pt x="239966" y="129298"/>
                  </a:lnTo>
                  <a:lnTo>
                    <a:pt x="235661" y="126326"/>
                  </a:lnTo>
                  <a:lnTo>
                    <a:pt x="230835" y="124104"/>
                  </a:lnTo>
                  <a:lnTo>
                    <a:pt x="207568" y="111671"/>
                  </a:lnTo>
                  <a:lnTo>
                    <a:pt x="196786" y="105295"/>
                  </a:lnTo>
                  <a:lnTo>
                    <a:pt x="192532" y="101041"/>
                  </a:lnTo>
                  <a:lnTo>
                    <a:pt x="195059" y="89103"/>
                  </a:lnTo>
                  <a:lnTo>
                    <a:pt x="200660" y="87210"/>
                  </a:lnTo>
                  <a:lnTo>
                    <a:pt x="212661" y="85420"/>
                  </a:lnTo>
                  <a:lnTo>
                    <a:pt x="235572" y="83083"/>
                  </a:lnTo>
                  <a:lnTo>
                    <a:pt x="238023" y="82207"/>
                  </a:lnTo>
                  <a:lnTo>
                    <a:pt x="240766" y="73406"/>
                  </a:lnTo>
                  <a:lnTo>
                    <a:pt x="244830" y="57746"/>
                  </a:lnTo>
                  <a:lnTo>
                    <a:pt x="199402" y="56476"/>
                  </a:lnTo>
                  <a:lnTo>
                    <a:pt x="154711" y="65024"/>
                  </a:lnTo>
                  <a:lnTo>
                    <a:pt x="112458" y="82918"/>
                  </a:lnTo>
                  <a:lnTo>
                    <a:pt x="74358" y="109689"/>
                  </a:lnTo>
                  <a:lnTo>
                    <a:pt x="42100" y="144881"/>
                  </a:lnTo>
                  <a:lnTo>
                    <a:pt x="17399" y="188036"/>
                  </a:lnTo>
                  <a:lnTo>
                    <a:pt x="3378" y="234099"/>
                  </a:lnTo>
                  <a:lnTo>
                    <a:pt x="0" y="281152"/>
                  </a:lnTo>
                  <a:lnTo>
                    <a:pt x="6832" y="327494"/>
                  </a:lnTo>
                  <a:lnTo>
                    <a:pt x="23444" y="371424"/>
                  </a:lnTo>
                  <a:lnTo>
                    <a:pt x="49364" y="411226"/>
                  </a:lnTo>
                  <a:lnTo>
                    <a:pt x="84162" y="445198"/>
                  </a:lnTo>
                  <a:lnTo>
                    <a:pt x="125437" y="470547"/>
                  </a:lnTo>
                  <a:lnTo>
                    <a:pt x="170205" y="485851"/>
                  </a:lnTo>
                  <a:lnTo>
                    <a:pt x="216738" y="491096"/>
                  </a:lnTo>
                  <a:lnTo>
                    <a:pt x="263321" y="486257"/>
                  </a:lnTo>
                  <a:lnTo>
                    <a:pt x="308203" y="471335"/>
                  </a:lnTo>
                  <a:lnTo>
                    <a:pt x="349694" y="446316"/>
                  </a:lnTo>
                  <a:lnTo>
                    <a:pt x="390512" y="405676"/>
                  </a:lnTo>
                  <a:lnTo>
                    <a:pt x="417347" y="360108"/>
                  </a:lnTo>
                  <a:lnTo>
                    <a:pt x="431761" y="312940"/>
                  </a:lnTo>
                  <a:lnTo>
                    <a:pt x="435330" y="267500"/>
                  </a:lnTo>
                  <a:close/>
                </a:path>
                <a:path w="467994" h="491489">
                  <a:moveTo>
                    <a:pt x="467804" y="109791"/>
                  </a:moveTo>
                  <a:lnTo>
                    <a:pt x="460781" y="66471"/>
                  </a:lnTo>
                  <a:lnTo>
                    <a:pt x="428053" y="22771"/>
                  </a:lnTo>
                  <a:lnTo>
                    <a:pt x="418198" y="16751"/>
                  </a:lnTo>
                  <a:lnTo>
                    <a:pt x="418198" y="104228"/>
                  </a:lnTo>
                  <a:lnTo>
                    <a:pt x="413969" y="125933"/>
                  </a:lnTo>
                  <a:lnTo>
                    <a:pt x="402259" y="143649"/>
                  </a:lnTo>
                  <a:lnTo>
                    <a:pt x="384797" y="155600"/>
                  </a:lnTo>
                  <a:lnTo>
                    <a:pt x="363308" y="160045"/>
                  </a:lnTo>
                  <a:lnTo>
                    <a:pt x="341718" y="155803"/>
                  </a:lnTo>
                  <a:lnTo>
                    <a:pt x="324065" y="144018"/>
                  </a:lnTo>
                  <a:lnTo>
                    <a:pt x="312140" y="126466"/>
                  </a:lnTo>
                  <a:lnTo>
                    <a:pt x="307733" y="104914"/>
                  </a:lnTo>
                  <a:lnTo>
                    <a:pt x="311988" y="83261"/>
                  </a:lnTo>
                  <a:lnTo>
                    <a:pt x="323735" y="65659"/>
                  </a:lnTo>
                  <a:lnTo>
                    <a:pt x="341261" y="53809"/>
                  </a:lnTo>
                  <a:lnTo>
                    <a:pt x="362864" y="49441"/>
                  </a:lnTo>
                  <a:lnTo>
                    <a:pt x="384975" y="53809"/>
                  </a:lnTo>
                  <a:lnTo>
                    <a:pt x="384556" y="53809"/>
                  </a:lnTo>
                  <a:lnTo>
                    <a:pt x="401942" y="65392"/>
                  </a:lnTo>
                  <a:lnTo>
                    <a:pt x="413804" y="82816"/>
                  </a:lnTo>
                  <a:lnTo>
                    <a:pt x="418198" y="104228"/>
                  </a:lnTo>
                  <a:lnTo>
                    <a:pt x="418198" y="16751"/>
                  </a:lnTo>
                  <a:lnTo>
                    <a:pt x="404545" y="8394"/>
                  </a:lnTo>
                  <a:lnTo>
                    <a:pt x="379958" y="774"/>
                  </a:lnTo>
                  <a:lnTo>
                    <a:pt x="354304" y="0"/>
                  </a:lnTo>
                  <a:lnTo>
                    <a:pt x="327761" y="6286"/>
                  </a:lnTo>
                  <a:lnTo>
                    <a:pt x="298183" y="22771"/>
                  </a:lnTo>
                  <a:lnTo>
                    <a:pt x="276136" y="46418"/>
                  </a:lnTo>
                  <a:lnTo>
                    <a:pt x="262559" y="75018"/>
                  </a:lnTo>
                  <a:lnTo>
                    <a:pt x="258432" y="106299"/>
                  </a:lnTo>
                  <a:lnTo>
                    <a:pt x="259295" y="119786"/>
                  </a:lnTo>
                  <a:lnTo>
                    <a:pt x="274789" y="164807"/>
                  </a:lnTo>
                  <a:lnTo>
                    <a:pt x="299732" y="196659"/>
                  </a:lnTo>
                  <a:lnTo>
                    <a:pt x="311086" y="209334"/>
                  </a:lnTo>
                  <a:lnTo>
                    <a:pt x="322262" y="222161"/>
                  </a:lnTo>
                  <a:lnTo>
                    <a:pt x="345808" y="256133"/>
                  </a:lnTo>
                  <a:lnTo>
                    <a:pt x="355803" y="275996"/>
                  </a:lnTo>
                  <a:lnTo>
                    <a:pt x="357365" y="279069"/>
                  </a:lnTo>
                  <a:lnTo>
                    <a:pt x="359638" y="281762"/>
                  </a:lnTo>
                  <a:lnTo>
                    <a:pt x="365721" y="280136"/>
                  </a:lnTo>
                  <a:lnTo>
                    <a:pt x="367919" y="277787"/>
                  </a:lnTo>
                  <a:lnTo>
                    <a:pt x="370852" y="275297"/>
                  </a:lnTo>
                  <a:lnTo>
                    <a:pt x="393166" y="235496"/>
                  </a:lnTo>
                  <a:lnTo>
                    <a:pt x="422389" y="200990"/>
                  </a:lnTo>
                  <a:lnTo>
                    <a:pt x="432384" y="189357"/>
                  </a:lnTo>
                  <a:lnTo>
                    <a:pt x="442163" y="177546"/>
                  </a:lnTo>
                  <a:lnTo>
                    <a:pt x="453605" y="160045"/>
                  </a:lnTo>
                  <a:lnTo>
                    <a:pt x="456006" y="156362"/>
                  </a:lnTo>
                  <a:lnTo>
                    <a:pt x="464553" y="133743"/>
                  </a:lnTo>
                  <a:lnTo>
                    <a:pt x="467804" y="109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9795484" y="7083483"/>
            <a:ext cx="144780" cy="254000"/>
          </a:xfrm>
          <a:custGeom>
            <a:avLst/>
            <a:gdLst/>
            <a:ahLst/>
            <a:cxnLst/>
            <a:rect l="l" t="t" r="r" b="b"/>
            <a:pathLst>
              <a:path w="144779" h="254000">
                <a:moveTo>
                  <a:pt x="0" y="0"/>
                </a:moveTo>
                <a:lnTo>
                  <a:pt x="0" y="253644"/>
                </a:lnTo>
                <a:lnTo>
                  <a:pt x="144589" y="1268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72003" y="7074486"/>
            <a:ext cx="144780" cy="254000"/>
          </a:xfrm>
          <a:custGeom>
            <a:avLst/>
            <a:gdLst/>
            <a:ahLst/>
            <a:cxnLst/>
            <a:rect l="l" t="t" r="r" b="b"/>
            <a:pathLst>
              <a:path w="144779" h="254000">
                <a:moveTo>
                  <a:pt x="144589" y="0"/>
                </a:moveTo>
                <a:lnTo>
                  <a:pt x="0" y="126822"/>
                </a:lnTo>
                <a:lnTo>
                  <a:pt x="144589" y="253644"/>
                </a:lnTo>
                <a:lnTo>
                  <a:pt x="144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413769" y="6827363"/>
            <a:ext cx="174625" cy="1778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0" b="1" spc="-25" dirty="0">
                <a:latin typeface="Trebuchet MS"/>
                <a:cs typeface="Trebuchet MS"/>
              </a:rPr>
              <a:t>04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000" y="6918358"/>
            <a:ext cx="1140460" cy="641985"/>
          </a:xfrm>
          <a:custGeom>
            <a:avLst/>
            <a:gdLst/>
            <a:ahLst/>
            <a:cxnLst/>
            <a:rect l="l" t="t" r="r" b="b"/>
            <a:pathLst>
              <a:path w="1140459" h="641984">
                <a:moveTo>
                  <a:pt x="360000" y="0"/>
                </a:moveTo>
                <a:lnTo>
                  <a:pt x="314035" y="2928"/>
                </a:lnTo>
                <a:lnTo>
                  <a:pt x="268677" y="11715"/>
                </a:lnTo>
                <a:lnTo>
                  <a:pt x="224532" y="26360"/>
                </a:lnTo>
                <a:lnTo>
                  <a:pt x="182206" y="46862"/>
                </a:lnTo>
                <a:lnTo>
                  <a:pt x="142307" y="73223"/>
                </a:lnTo>
                <a:lnTo>
                  <a:pt x="105441" y="105441"/>
                </a:lnTo>
                <a:lnTo>
                  <a:pt x="73223" y="142307"/>
                </a:lnTo>
                <a:lnTo>
                  <a:pt x="46863" y="182206"/>
                </a:lnTo>
                <a:lnTo>
                  <a:pt x="26360" y="224532"/>
                </a:lnTo>
                <a:lnTo>
                  <a:pt x="11715" y="268677"/>
                </a:lnTo>
                <a:lnTo>
                  <a:pt x="2928" y="314035"/>
                </a:lnTo>
                <a:lnTo>
                  <a:pt x="0" y="360000"/>
                </a:lnTo>
                <a:lnTo>
                  <a:pt x="2928" y="405965"/>
                </a:lnTo>
                <a:lnTo>
                  <a:pt x="11715" y="451323"/>
                </a:lnTo>
                <a:lnTo>
                  <a:pt x="26360" y="495469"/>
                </a:lnTo>
                <a:lnTo>
                  <a:pt x="46863" y="537794"/>
                </a:lnTo>
                <a:lnTo>
                  <a:pt x="73223" y="577693"/>
                </a:lnTo>
                <a:lnTo>
                  <a:pt x="105441" y="614559"/>
                </a:lnTo>
                <a:lnTo>
                  <a:pt x="132529" y="641647"/>
                </a:lnTo>
                <a:lnTo>
                  <a:pt x="1140152" y="641647"/>
                </a:lnTo>
                <a:lnTo>
                  <a:pt x="1096321" y="587203"/>
                </a:lnTo>
                <a:lnTo>
                  <a:pt x="614559" y="105441"/>
                </a:lnTo>
                <a:lnTo>
                  <a:pt x="577693" y="73223"/>
                </a:lnTo>
                <a:lnTo>
                  <a:pt x="537794" y="46862"/>
                </a:lnTo>
                <a:lnTo>
                  <a:pt x="495469" y="26360"/>
                </a:lnTo>
                <a:lnTo>
                  <a:pt x="451323" y="11715"/>
                </a:lnTo>
                <a:lnTo>
                  <a:pt x="405965" y="2928"/>
                </a:lnTo>
                <a:lnTo>
                  <a:pt x="360000" y="0"/>
                </a:lnTo>
                <a:close/>
              </a:path>
            </a:pathLst>
          </a:custGeom>
          <a:solidFill>
            <a:srgbClr val="DF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3" cy="10619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317672" y="6918358"/>
            <a:ext cx="1151255" cy="641985"/>
          </a:xfrm>
          <a:custGeom>
            <a:avLst/>
            <a:gdLst/>
            <a:ahLst/>
            <a:cxnLst/>
            <a:rect l="l" t="t" r="r" b="b"/>
            <a:pathLst>
              <a:path w="1151254" h="641984">
                <a:moveTo>
                  <a:pt x="790764" y="0"/>
                </a:moveTo>
                <a:lnTo>
                  <a:pt x="744799" y="2928"/>
                </a:lnTo>
                <a:lnTo>
                  <a:pt x="699440" y="11715"/>
                </a:lnTo>
                <a:lnTo>
                  <a:pt x="655295" y="26360"/>
                </a:lnTo>
                <a:lnTo>
                  <a:pt x="612970" y="46862"/>
                </a:lnTo>
                <a:lnTo>
                  <a:pt x="573071" y="73223"/>
                </a:lnTo>
                <a:lnTo>
                  <a:pt x="536205" y="105441"/>
                </a:lnTo>
                <a:lnTo>
                  <a:pt x="0" y="641647"/>
                </a:lnTo>
                <a:lnTo>
                  <a:pt x="1018235" y="641647"/>
                </a:lnTo>
                <a:lnTo>
                  <a:pt x="1045323" y="614559"/>
                </a:lnTo>
                <a:lnTo>
                  <a:pt x="1077541" y="577693"/>
                </a:lnTo>
                <a:lnTo>
                  <a:pt x="1103901" y="537794"/>
                </a:lnTo>
                <a:lnTo>
                  <a:pt x="1124404" y="495469"/>
                </a:lnTo>
                <a:lnTo>
                  <a:pt x="1139049" y="451323"/>
                </a:lnTo>
                <a:lnTo>
                  <a:pt x="1147835" y="405965"/>
                </a:lnTo>
                <a:lnTo>
                  <a:pt x="1150764" y="360000"/>
                </a:lnTo>
                <a:lnTo>
                  <a:pt x="1147835" y="314035"/>
                </a:lnTo>
                <a:lnTo>
                  <a:pt x="1139049" y="268677"/>
                </a:lnTo>
                <a:lnTo>
                  <a:pt x="1124404" y="224532"/>
                </a:lnTo>
                <a:lnTo>
                  <a:pt x="1103901" y="182206"/>
                </a:lnTo>
                <a:lnTo>
                  <a:pt x="1077541" y="142307"/>
                </a:lnTo>
                <a:lnTo>
                  <a:pt x="1045323" y="105441"/>
                </a:lnTo>
                <a:lnTo>
                  <a:pt x="1008457" y="73223"/>
                </a:lnTo>
                <a:lnTo>
                  <a:pt x="968558" y="46862"/>
                </a:lnTo>
                <a:lnTo>
                  <a:pt x="926232" y="26360"/>
                </a:lnTo>
                <a:lnTo>
                  <a:pt x="882087" y="11715"/>
                </a:lnTo>
                <a:lnTo>
                  <a:pt x="836729" y="2928"/>
                </a:lnTo>
                <a:lnTo>
                  <a:pt x="790764" y="0"/>
                </a:lnTo>
                <a:close/>
              </a:path>
            </a:pathLst>
          </a:custGeom>
          <a:solidFill>
            <a:srgbClr val="DF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19998" y="287997"/>
            <a:ext cx="1255395" cy="608330"/>
            <a:chOff x="719998" y="287997"/>
            <a:chExt cx="1255395" cy="608330"/>
          </a:xfrm>
        </p:grpSpPr>
        <p:sp>
          <p:nvSpPr>
            <p:cNvPr id="6" name="object 6"/>
            <p:cNvSpPr/>
            <p:nvPr/>
          </p:nvSpPr>
          <p:spPr>
            <a:xfrm>
              <a:off x="720001" y="287997"/>
              <a:ext cx="1255395" cy="526415"/>
            </a:xfrm>
            <a:custGeom>
              <a:avLst/>
              <a:gdLst/>
              <a:ahLst/>
              <a:cxnLst/>
              <a:rect l="l" t="t" r="r" b="b"/>
              <a:pathLst>
                <a:path w="1255395" h="526415">
                  <a:moveTo>
                    <a:pt x="1255064" y="0"/>
                  </a:moveTo>
                  <a:lnTo>
                    <a:pt x="0" y="0"/>
                  </a:lnTo>
                  <a:lnTo>
                    <a:pt x="0" y="525995"/>
                  </a:lnTo>
                  <a:lnTo>
                    <a:pt x="1255064" y="525995"/>
                  </a:lnTo>
                  <a:lnTo>
                    <a:pt x="1255064" y="0"/>
                  </a:lnTo>
                  <a:close/>
                </a:path>
              </a:pathLst>
            </a:custGeom>
            <a:solidFill>
              <a:srgbClr val="F6A1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9988" y="341058"/>
              <a:ext cx="1255395" cy="555625"/>
            </a:xfrm>
            <a:custGeom>
              <a:avLst/>
              <a:gdLst/>
              <a:ahLst/>
              <a:cxnLst/>
              <a:rect l="l" t="t" r="r" b="b"/>
              <a:pathLst>
                <a:path w="1255395" h="555625">
                  <a:moveTo>
                    <a:pt x="254279" y="66713"/>
                  </a:moveTo>
                  <a:lnTo>
                    <a:pt x="241427" y="27139"/>
                  </a:lnTo>
                  <a:lnTo>
                    <a:pt x="201955" y="1092"/>
                  </a:lnTo>
                  <a:lnTo>
                    <a:pt x="188722" y="0"/>
                  </a:lnTo>
                  <a:lnTo>
                    <a:pt x="172796" y="1574"/>
                  </a:lnTo>
                  <a:lnTo>
                    <a:pt x="135242" y="25323"/>
                  </a:lnTo>
                  <a:lnTo>
                    <a:pt x="116560" y="73113"/>
                  </a:lnTo>
                  <a:lnTo>
                    <a:pt x="115316" y="93383"/>
                  </a:lnTo>
                  <a:lnTo>
                    <a:pt x="116547" y="113741"/>
                  </a:lnTo>
                  <a:lnTo>
                    <a:pt x="135064" y="161493"/>
                  </a:lnTo>
                  <a:lnTo>
                    <a:pt x="172529" y="185064"/>
                  </a:lnTo>
                  <a:lnTo>
                    <a:pt x="188493" y="186639"/>
                  </a:lnTo>
                  <a:lnTo>
                    <a:pt x="201472" y="185585"/>
                  </a:lnTo>
                  <a:lnTo>
                    <a:pt x="240652" y="160375"/>
                  </a:lnTo>
                  <a:lnTo>
                    <a:pt x="254279" y="121945"/>
                  </a:lnTo>
                  <a:lnTo>
                    <a:pt x="218744" y="118021"/>
                  </a:lnTo>
                  <a:lnTo>
                    <a:pt x="217093" y="126276"/>
                  </a:lnTo>
                  <a:lnTo>
                    <a:pt x="214833" y="133464"/>
                  </a:lnTo>
                  <a:lnTo>
                    <a:pt x="211963" y="139611"/>
                  </a:lnTo>
                  <a:lnTo>
                    <a:pt x="208483" y="144691"/>
                  </a:lnTo>
                  <a:lnTo>
                    <a:pt x="203441" y="150749"/>
                  </a:lnTo>
                  <a:lnTo>
                    <a:pt x="196926" y="153784"/>
                  </a:lnTo>
                  <a:lnTo>
                    <a:pt x="188950" y="153784"/>
                  </a:lnTo>
                  <a:lnTo>
                    <a:pt x="157746" y="119722"/>
                  </a:lnTo>
                  <a:lnTo>
                    <a:pt x="155651" y="93383"/>
                  </a:lnTo>
                  <a:lnTo>
                    <a:pt x="156184" y="79298"/>
                  </a:lnTo>
                  <a:lnTo>
                    <a:pt x="168897" y="40906"/>
                  </a:lnTo>
                  <a:lnTo>
                    <a:pt x="188950" y="32092"/>
                  </a:lnTo>
                  <a:lnTo>
                    <a:pt x="197091" y="32092"/>
                  </a:lnTo>
                  <a:lnTo>
                    <a:pt x="217805" y="70129"/>
                  </a:lnTo>
                  <a:lnTo>
                    <a:pt x="254279" y="66713"/>
                  </a:lnTo>
                  <a:close/>
                </a:path>
                <a:path w="1255395" h="555625">
                  <a:moveTo>
                    <a:pt x="403974" y="183222"/>
                  </a:moveTo>
                  <a:lnTo>
                    <a:pt x="391287" y="140258"/>
                  </a:lnTo>
                  <a:lnTo>
                    <a:pt x="382333" y="109931"/>
                  </a:lnTo>
                  <a:lnTo>
                    <a:pt x="362724" y="43459"/>
                  </a:lnTo>
                  <a:lnTo>
                    <a:pt x="350977" y="3657"/>
                  </a:lnTo>
                  <a:lnTo>
                    <a:pt x="344639" y="3657"/>
                  </a:lnTo>
                  <a:lnTo>
                    <a:pt x="344639" y="109931"/>
                  </a:lnTo>
                  <a:lnTo>
                    <a:pt x="307695" y="109931"/>
                  </a:lnTo>
                  <a:lnTo>
                    <a:pt x="325996" y="43459"/>
                  </a:lnTo>
                  <a:lnTo>
                    <a:pt x="344639" y="109931"/>
                  </a:lnTo>
                  <a:lnTo>
                    <a:pt x="344639" y="3657"/>
                  </a:lnTo>
                  <a:lnTo>
                    <a:pt x="308635" y="3657"/>
                  </a:lnTo>
                  <a:lnTo>
                    <a:pt x="255866" y="183222"/>
                  </a:lnTo>
                  <a:lnTo>
                    <a:pt x="288239" y="183222"/>
                  </a:lnTo>
                  <a:lnTo>
                    <a:pt x="299961" y="140258"/>
                  </a:lnTo>
                  <a:lnTo>
                    <a:pt x="352145" y="140258"/>
                  </a:lnTo>
                  <a:lnTo>
                    <a:pt x="364109" y="183222"/>
                  </a:lnTo>
                  <a:lnTo>
                    <a:pt x="403974" y="183222"/>
                  </a:lnTo>
                  <a:close/>
                </a:path>
                <a:path w="1255395" h="555625">
                  <a:moveTo>
                    <a:pt x="553440" y="183222"/>
                  </a:moveTo>
                  <a:lnTo>
                    <a:pt x="524967" y="110807"/>
                  </a:lnTo>
                  <a:lnTo>
                    <a:pt x="521893" y="102984"/>
                  </a:lnTo>
                  <a:lnTo>
                    <a:pt x="528828" y="99631"/>
                  </a:lnTo>
                  <a:lnTo>
                    <a:pt x="534847" y="95516"/>
                  </a:lnTo>
                  <a:lnTo>
                    <a:pt x="551675" y="55333"/>
                  </a:lnTo>
                  <a:lnTo>
                    <a:pt x="550735" y="43789"/>
                  </a:lnTo>
                  <a:lnTo>
                    <a:pt x="526961" y="10947"/>
                  </a:lnTo>
                  <a:lnTo>
                    <a:pt x="511810" y="6083"/>
                  </a:lnTo>
                  <a:lnTo>
                    <a:pt x="511810" y="49479"/>
                  </a:lnTo>
                  <a:lnTo>
                    <a:pt x="511810" y="64566"/>
                  </a:lnTo>
                  <a:lnTo>
                    <a:pt x="509358" y="70421"/>
                  </a:lnTo>
                  <a:lnTo>
                    <a:pt x="499592" y="78676"/>
                  </a:lnTo>
                  <a:lnTo>
                    <a:pt x="492607" y="80733"/>
                  </a:lnTo>
                  <a:lnTo>
                    <a:pt x="454926" y="80733"/>
                  </a:lnTo>
                  <a:lnTo>
                    <a:pt x="454926" y="34112"/>
                  </a:lnTo>
                  <a:lnTo>
                    <a:pt x="492925" y="34112"/>
                  </a:lnTo>
                  <a:lnTo>
                    <a:pt x="499884" y="36042"/>
                  </a:lnTo>
                  <a:lnTo>
                    <a:pt x="509422" y="43789"/>
                  </a:lnTo>
                  <a:lnTo>
                    <a:pt x="511810" y="49479"/>
                  </a:lnTo>
                  <a:lnTo>
                    <a:pt x="511810" y="6083"/>
                  </a:lnTo>
                  <a:lnTo>
                    <a:pt x="503326" y="4470"/>
                  </a:lnTo>
                  <a:lnTo>
                    <a:pt x="488581" y="3657"/>
                  </a:lnTo>
                  <a:lnTo>
                    <a:pt x="416229" y="3657"/>
                  </a:lnTo>
                  <a:lnTo>
                    <a:pt x="416229" y="183222"/>
                  </a:lnTo>
                  <a:lnTo>
                    <a:pt x="454926" y="183222"/>
                  </a:lnTo>
                  <a:lnTo>
                    <a:pt x="454926" y="110807"/>
                  </a:lnTo>
                  <a:lnTo>
                    <a:pt x="484479" y="110807"/>
                  </a:lnTo>
                  <a:lnTo>
                    <a:pt x="512038" y="183222"/>
                  </a:lnTo>
                  <a:lnTo>
                    <a:pt x="553440" y="183222"/>
                  </a:lnTo>
                  <a:close/>
                </a:path>
                <a:path w="1255395" h="555625">
                  <a:moveTo>
                    <a:pt x="691299" y="150202"/>
                  </a:moveTo>
                  <a:lnTo>
                    <a:pt x="609676" y="150202"/>
                  </a:lnTo>
                  <a:lnTo>
                    <a:pt x="609676" y="105752"/>
                  </a:lnTo>
                  <a:lnTo>
                    <a:pt x="674522" y="105752"/>
                  </a:lnTo>
                  <a:lnTo>
                    <a:pt x="674522" y="75272"/>
                  </a:lnTo>
                  <a:lnTo>
                    <a:pt x="609676" y="75272"/>
                  </a:lnTo>
                  <a:lnTo>
                    <a:pt x="609676" y="35902"/>
                  </a:lnTo>
                  <a:lnTo>
                    <a:pt x="690118" y="35902"/>
                  </a:lnTo>
                  <a:lnTo>
                    <a:pt x="690118" y="4152"/>
                  </a:lnTo>
                  <a:lnTo>
                    <a:pt x="572147" y="4152"/>
                  </a:lnTo>
                  <a:lnTo>
                    <a:pt x="572147" y="35902"/>
                  </a:lnTo>
                  <a:lnTo>
                    <a:pt x="572147" y="75272"/>
                  </a:lnTo>
                  <a:lnTo>
                    <a:pt x="572147" y="105752"/>
                  </a:lnTo>
                  <a:lnTo>
                    <a:pt x="572147" y="150202"/>
                  </a:lnTo>
                  <a:lnTo>
                    <a:pt x="572147" y="183222"/>
                  </a:lnTo>
                  <a:lnTo>
                    <a:pt x="691299" y="183222"/>
                  </a:lnTo>
                  <a:lnTo>
                    <a:pt x="691299" y="150202"/>
                  </a:lnTo>
                  <a:close/>
                </a:path>
                <a:path w="1255395" h="555625">
                  <a:moveTo>
                    <a:pt x="830795" y="150202"/>
                  </a:moveTo>
                  <a:lnTo>
                    <a:pt x="749173" y="150202"/>
                  </a:lnTo>
                  <a:lnTo>
                    <a:pt x="749173" y="105752"/>
                  </a:lnTo>
                  <a:lnTo>
                    <a:pt x="814019" y="105752"/>
                  </a:lnTo>
                  <a:lnTo>
                    <a:pt x="814019" y="75272"/>
                  </a:lnTo>
                  <a:lnTo>
                    <a:pt x="749173" y="75272"/>
                  </a:lnTo>
                  <a:lnTo>
                    <a:pt x="749173" y="35902"/>
                  </a:lnTo>
                  <a:lnTo>
                    <a:pt x="829614" y="35902"/>
                  </a:lnTo>
                  <a:lnTo>
                    <a:pt x="829614" y="4152"/>
                  </a:lnTo>
                  <a:lnTo>
                    <a:pt x="711644" y="4152"/>
                  </a:lnTo>
                  <a:lnTo>
                    <a:pt x="711644" y="35902"/>
                  </a:lnTo>
                  <a:lnTo>
                    <a:pt x="711644" y="75272"/>
                  </a:lnTo>
                  <a:lnTo>
                    <a:pt x="711644" y="105752"/>
                  </a:lnTo>
                  <a:lnTo>
                    <a:pt x="711644" y="150202"/>
                  </a:lnTo>
                  <a:lnTo>
                    <a:pt x="711644" y="183222"/>
                  </a:lnTo>
                  <a:lnTo>
                    <a:pt x="830795" y="183222"/>
                  </a:lnTo>
                  <a:lnTo>
                    <a:pt x="830795" y="150202"/>
                  </a:lnTo>
                  <a:close/>
                </a:path>
                <a:path w="1255395" h="555625">
                  <a:moveTo>
                    <a:pt x="1255064" y="525792"/>
                  </a:moveTo>
                  <a:lnTo>
                    <a:pt x="1254252" y="514388"/>
                  </a:lnTo>
                  <a:lnTo>
                    <a:pt x="1252029" y="505079"/>
                  </a:lnTo>
                  <a:lnTo>
                    <a:pt x="1248740" y="498805"/>
                  </a:lnTo>
                  <a:lnTo>
                    <a:pt x="1244701" y="496506"/>
                  </a:lnTo>
                  <a:lnTo>
                    <a:pt x="10375" y="496506"/>
                  </a:lnTo>
                  <a:lnTo>
                    <a:pt x="6337" y="498805"/>
                  </a:lnTo>
                  <a:lnTo>
                    <a:pt x="3048" y="505079"/>
                  </a:lnTo>
                  <a:lnTo>
                    <a:pt x="825" y="514388"/>
                  </a:lnTo>
                  <a:lnTo>
                    <a:pt x="0" y="525792"/>
                  </a:lnTo>
                  <a:lnTo>
                    <a:pt x="825" y="537197"/>
                  </a:lnTo>
                  <a:lnTo>
                    <a:pt x="3048" y="546506"/>
                  </a:lnTo>
                  <a:lnTo>
                    <a:pt x="6337" y="552780"/>
                  </a:lnTo>
                  <a:lnTo>
                    <a:pt x="10375" y="555078"/>
                  </a:lnTo>
                  <a:lnTo>
                    <a:pt x="1244701" y="555078"/>
                  </a:lnTo>
                  <a:lnTo>
                    <a:pt x="1248740" y="552780"/>
                  </a:lnTo>
                  <a:lnTo>
                    <a:pt x="1252029" y="546506"/>
                  </a:lnTo>
                  <a:lnTo>
                    <a:pt x="1254252" y="537197"/>
                  </a:lnTo>
                  <a:lnTo>
                    <a:pt x="1255064" y="525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133" y="340786"/>
              <a:ext cx="286087" cy="1869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306" y="554772"/>
              <a:ext cx="152641" cy="2020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11085" y="558825"/>
              <a:ext cx="128905" cy="194310"/>
            </a:xfrm>
            <a:custGeom>
              <a:avLst/>
              <a:gdLst/>
              <a:ahLst/>
              <a:cxnLst/>
              <a:rect l="l" t="t" r="r" b="b"/>
              <a:pathLst>
                <a:path w="128905" h="194309">
                  <a:moveTo>
                    <a:pt x="128803" y="158750"/>
                  </a:moveTo>
                  <a:lnTo>
                    <a:pt x="40563" y="158750"/>
                  </a:lnTo>
                  <a:lnTo>
                    <a:pt x="40563" y="110490"/>
                  </a:lnTo>
                  <a:lnTo>
                    <a:pt x="110680" y="110490"/>
                  </a:lnTo>
                  <a:lnTo>
                    <a:pt x="110680" y="77470"/>
                  </a:lnTo>
                  <a:lnTo>
                    <a:pt x="40563" y="77470"/>
                  </a:lnTo>
                  <a:lnTo>
                    <a:pt x="40563" y="35560"/>
                  </a:lnTo>
                  <a:lnTo>
                    <a:pt x="127533" y="35560"/>
                  </a:lnTo>
                  <a:lnTo>
                    <a:pt x="127533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77470"/>
                  </a:lnTo>
                  <a:lnTo>
                    <a:pt x="0" y="110490"/>
                  </a:lnTo>
                  <a:lnTo>
                    <a:pt x="0" y="158750"/>
                  </a:lnTo>
                  <a:lnTo>
                    <a:pt x="0" y="194310"/>
                  </a:lnTo>
                  <a:lnTo>
                    <a:pt x="128803" y="194310"/>
                  </a:lnTo>
                  <a:lnTo>
                    <a:pt x="128803" y="15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901" y="559003"/>
              <a:ext cx="365641" cy="1941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1190" y="555045"/>
              <a:ext cx="150228" cy="2017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22526" y="558825"/>
              <a:ext cx="128905" cy="194310"/>
            </a:xfrm>
            <a:custGeom>
              <a:avLst/>
              <a:gdLst/>
              <a:ahLst/>
              <a:cxnLst/>
              <a:rect l="l" t="t" r="r" b="b"/>
              <a:pathLst>
                <a:path w="128905" h="194309">
                  <a:moveTo>
                    <a:pt x="128803" y="158750"/>
                  </a:moveTo>
                  <a:lnTo>
                    <a:pt x="40563" y="158750"/>
                  </a:lnTo>
                  <a:lnTo>
                    <a:pt x="40563" y="110490"/>
                  </a:lnTo>
                  <a:lnTo>
                    <a:pt x="110680" y="110490"/>
                  </a:lnTo>
                  <a:lnTo>
                    <a:pt x="110680" y="77470"/>
                  </a:lnTo>
                  <a:lnTo>
                    <a:pt x="40563" y="77470"/>
                  </a:lnTo>
                  <a:lnTo>
                    <a:pt x="40563" y="35560"/>
                  </a:lnTo>
                  <a:lnTo>
                    <a:pt x="127533" y="35560"/>
                  </a:lnTo>
                  <a:lnTo>
                    <a:pt x="127533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77470"/>
                  </a:lnTo>
                  <a:lnTo>
                    <a:pt x="0" y="110490"/>
                  </a:lnTo>
                  <a:lnTo>
                    <a:pt x="0" y="158750"/>
                  </a:lnTo>
                  <a:lnTo>
                    <a:pt x="0" y="194310"/>
                  </a:lnTo>
                  <a:lnTo>
                    <a:pt x="128803" y="194310"/>
                  </a:lnTo>
                  <a:lnTo>
                    <a:pt x="128803" y="15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2028432" y="288010"/>
            <a:ext cx="1242060" cy="201930"/>
          </a:xfrm>
          <a:custGeom>
            <a:avLst/>
            <a:gdLst/>
            <a:ahLst/>
            <a:cxnLst/>
            <a:rect l="l" t="t" r="r" b="b"/>
            <a:pathLst>
              <a:path w="1242060" h="201929">
                <a:moveTo>
                  <a:pt x="33985" y="111391"/>
                </a:moveTo>
                <a:lnTo>
                  <a:pt x="0" y="119176"/>
                </a:lnTo>
                <a:lnTo>
                  <a:pt x="3447" y="129275"/>
                </a:lnTo>
                <a:lnTo>
                  <a:pt x="7404" y="137117"/>
                </a:lnTo>
                <a:lnTo>
                  <a:pt x="38946" y="159477"/>
                </a:lnTo>
                <a:lnTo>
                  <a:pt x="63969" y="162839"/>
                </a:lnTo>
                <a:lnTo>
                  <a:pt x="75996" y="162184"/>
                </a:lnTo>
                <a:lnTo>
                  <a:pt x="115088" y="144572"/>
                </a:lnTo>
                <a:lnTo>
                  <a:pt x="122820" y="133337"/>
                </a:lnTo>
                <a:lnTo>
                  <a:pt x="65849" y="133337"/>
                </a:lnTo>
                <a:lnTo>
                  <a:pt x="54134" y="132033"/>
                </a:lnTo>
                <a:lnTo>
                  <a:pt x="45050" y="128031"/>
                </a:lnTo>
                <a:lnTo>
                  <a:pt x="38399" y="121196"/>
                </a:lnTo>
                <a:lnTo>
                  <a:pt x="33985" y="111391"/>
                </a:lnTo>
                <a:close/>
              </a:path>
              <a:path w="1242060" h="201929">
                <a:moveTo>
                  <a:pt x="65620" y="698"/>
                </a:moveTo>
                <a:lnTo>
                  <a:pt x="24307" y="14389"/>
                </a:lnTo>
                <a:lnTo>
                  <a:pt x="12406" y="30448"/>
                </a:lnTo>
                <a:lnTo>
                  <a:pt x="12306" y="30619"/>
                </a:lnTo>
                <a:lnTo>
                  <a:pt x="9280" y="40213"/>
                </a:lnTo>
                <a:lnTo>
                  <a:pt x="8517" y="48145"/>
                </a:lnTo>
                <a:lnTo>
                  <a:pt x="8394" y="49423"/>
                </a:lnTo>
                <a:lnTo>
                  <a:pt x="27381" y="86613"/>
                </a:lnTo>
                <a:lnTo>
                  <a:pt x="63728" y="98882"/>
                </a:lnTo>
                <a:lnTo>
                  <a:pt x="76868" y="102152"/>
                </a:lnTo>
                <a:lnTo>
                  <a:pt x="85296" y="105906"/>
                </a:lnTo>
                <a:lnTo>
                  <a:pt x="89795" y="110680"/>
                </a:lnTo>
                <a:lnTo>
                  <a:pt x="91109" y="116827"/>
                </a:lnTo>
                <a:lnTo>
                  <a:pt x="89354" y="123687"/>
                </a:lnTo>
                <a:lnTo>
                  <a:pt x="84323" y="128887"/>
                </a:lnTo>
                <a:lnTo>
                  <a:pt x="76370" y="132184"/>
                </a:lnTo>
                <a:lnTo>
                  <a:pt x="65849" y="133337"/>
                </a:lnTo>
                <a:lnTo>
                  <a:pt x="122820" y="133337"/>
                </a:lnTo>
                <a:lnTo>
                  <a:pt x="127014" y="122922"/>
                </a:lnTo>
                <a:lnTo>
                  <a:pt x="128543" y="111391"/>
                </a:lnTo>
                <a:lnTo>
                  <a:pt x="128638" y="110680"/>
                </a:lnTo>
                <a:lnTo>
                  <a:pt x="108331" y="73393"/>
                </a:lnTo>
                <a:lnTo>
                  <a:pt x="67030" y="59943"/>
                </a:lnTo>
                <a:lnTo>
                  <a:pt x="56321" y="57264"/>
                </a:lnTo>
                <a:lnTo>
                  <a:pt x="49329" y="53897"/>
                </a:lnTo>
                <a:lnTo>
                  <a:pt x="45524" y="49423"/>
                </a:lnTo>
                <a:lnTo>
                  <a:pt x="44373" y="43421"/>
                </a:lnTo>
                <a:lnTo>
                  <a:pt x="45756" y="37757"/>
                </a:lnTo>
                <a:lnTo>
                  <a:pt x="45804" y="37560"/>
                </a:lnTo>
                <a:lnTo>
                  <a:pt x="49977" y="33185"/>
                </a:lnTo>
                <a:lnTo>
                  <a:pt x="56718" y="30448"/>
                </a:lnTo>
                <a:lnTo>
                  <a:pt x="65849" y="29502"/>
                </a:lnTo>
                <a:lnTo>
                  <a:pt x="120800" y="29502"/>
                </a:lnTo>
                <a:lnTo>
                  <a:pt x="120726" y="29331"/>
                </a:lnTo>
                <a:lnTo>
                  <a:pt x="88661" y="3708"/>
                </a:lnTo>
                <a:lnTo>
                  <a:pt x="78038" y="1510"/>
                </a:lnTo>
                <a:lnTo>
                  <a:pt x="78712" y="1510"/>
                </a:lnTo>
                <a:lnTo>
                  <a:pt x="65620" y="698"/>
                </a:lnTo>
                <a:close/>
              </a:path>
              <a:path w="1242060" h="201929">
                <a:moveTo>
                  <a:pt x="120800" y="29502"/>
                </a:moveTo>
                <a:lnTo>
                  <a:pt x="65849" y="29502"/>
                </a:lnTo>
                <a:lnTo>
                  <a:pt x="75863" y="30448"/>
                </a:lnTo>
                <a:lnTo>
                  <a:pt x="75663" y="30448"/>
                </a:lnTo>
                <a:lnTo>
                  <a:pt x="82992" y="33513"/>
                </a:lnTo>
                <a:lnTo>
                  <a:pt x="88654" y="39258"/>
                </a:lnTo>
                <a:lnTo>
                  <a:pt x="93230" y="48145"/>
                </a:lnTo>
                <a:lnTo>
                  <a:pt x="124383" y="37757"/>
                </a:lnTo>
                <a:lnTo>
                  <a:pt x="120800" y="29502"/>
                </a:lnTo>
                <a:close/>
              </a:path>
              <a:path w="1242060" h="201929">
                <a:moveTo>
                  <a:pt x="182918" y="44132"/>
                </a:moveTo>
                <a:lnTo>
                  <a:pt x="151282" y="44132"/>
                </a:lnTo>
                <a:lnTo>
                  <a:pt x="151282" y="199897"/>
                </a:lnTo>
                <a:lnTo>
                  <a:pt x="184569" y="199897"/>
                </a:lnTo>
                <a:lnTo>
                  <a:pt x="184569" y="147739"/>
                </a:lnTo>
                <a:lnTo>
                  <a:pt x="243674" y="147739"/>
                </a:lnTo>
                <a:lnTo>
                  <a:pt x="244959" y="146616"/>
                </a:lnTo>
                <a:lnTo>
                  <a:pt x="248476" y="138772"/>
                </a:lnTo>
                <a:lnTo>
                  <a:pt x="197307" y="138772"/>
                </a:lnTo>
                <a:lnTo>
                  <a:pt x="190944" y="135229"/>
                </a:lnTo>
                <a:lnTo>
                  <a:pt x="187871" y="130276"/>
                </a:lnTo>
                <a:lnTo>
                  <a:pt x="185039" y="126022"/>
                </a:lnTo>
                <a:lnTo>
                  <a:pt x="184569" y="122250"/>
                </a:lnTo>
                <a:lnTo>
                  <a:pt x="184569" y="92278"/>
                </a:lnTo>
                <a:lnTo>
                  <a:pt x="185815" y="81038"/>
                </a:lnTo>
                <a:lnTo>
                  <a:pt x="189407" y="72656"/>
                </a:lnTo>
                <a:lnTo>
                  <a:pt x="195123" y="67417"/>
                </a:lnTo>
                <a:lnTo>
                  <a:pt x="202742" y="65608"/>
                </a:lnTo>
                <a:lnTo>
                  <a:pt x="248727" y="65608"/>
                </a:lnTo>
                <a:lnTo>
                  <a:pt x="246715" y="61125"/>
                </a:lnTo>
                <a:lnTo>
                  <a:pt x="182918" y="61125"/>
                </a:lnTo>
                <a:lnTo>
                  <a:pt x="182918" y="44132"/>
                </a:lnTo>
                <a:close/>
              </a:path>
              <a:path w="1242060" h="201929">
                <a:moveTo>
                  <a:pt x="243674" y="147739"/>
                </a:moveTo>
                <a:lnTo>
                  <a:pt x="184569" y="147739"/>
                </a:lnTo>
                <a:lnTo>
                  <a:pt x="189788" y="154577"/>
                </a:lnTo>
                <a:lnTo>
                  <a:pt x="196046" y="159270"/>
                </a:lnTo>
                <a:lnTo>
                  <a:pt x="203585" y="161973"/>
                </a:lnTo>
                <a:lnTo>
                  <a:pt x="212648" y="162839"/>
                </a:lnTo>
                <a:lnTo>
                  <a:pt x="231162" y="158666"/>
                </a:lnTo>
                <a:lnTo>
                  <a:pt x="243674" y="147739"/>
                </a:lnTo>
                <a:close/>
              </a:path>
              <a:path w="1242060" h="201929">
                <a:moveTo>
                  <a:pt x="248727" y="65608"/>
                </a:moveTo>
                <a:lnTo>
                  <a:pt x="202742" y="65608"/>
                </a:lnTo>
                <a:lnTo>
                  <a:pt x="210758" y="67758"/>
                </a:lnTo>
                <a:lnTo>
                  <a:pt x="216430" y="74310"/>
                </a:lnTo>
                <a:lnTo>
                  <a:pt x="219802" y="85421"/>
                </a:lnTo>
                <a:lnTo>
                  <a:pt x="220916" y="101244"/>
                </a:lnTo>
                <a:lnTo>
                  <a:pt x="220642" y="110890"/>
                </a:lnTo>
                <a:lnTo>
                  <a:pt x="208165" y="138772"/>
                </a:lnTo>
                <a:lnTo>
                  <a:pt x="248476" y="138772"/>
                </a:lnTo>
                <a:lnTo>
                  <a:pt x="253577" y="127397"/>
                </a:lnTo>
                <a:lnTo>
                  <a:pt x="256552" y="101714"/>
                </a:lnTo>
                <a:lnTo>
                  <a:pt x="253624" y="76515"/>
                </a:lnTo>
                <a:lnTo>
                  <a:pt x="248727" y="65608"/>
                </a:lnTo>
                <a:close/>
              </a:path>
              <a:path w="1242060" h="201929">
                <a:moveTo>
                  <a:pt x="213601" y="41770"/>
                </a:moveTo>
                <a:lnTo>
                  <a:pt x="203395" y="42935"/>
                </a:lnTo>
                <a:lnTo>
                  <a:pt x="194983" y="46489"/>
                </a:lnTo>
                <a:lnTo>
                  <a:pt x="188208" y="52523"/>
                </a:lnTo>
                <a:lnTo>
                  <a:pt x="182918" y="61125"/>
                </a:lnTo>
                <a:lnTo>
                  <a:pt x="246715" y="61125"/>
                </a:lnTo>
                <a:lnTo>
                  <a:pt x="245163" y="57669"/>
                </a:lnTo>
                <a:lnTo>
                  <a:pt x="231660" y="45859"/>
                </a:lnTo>
                <a:lnTo>
                  <a:pt x="213601" y="41770"/>
                </a:lnTo>
                <a:close/>
              </a:path>
              <a:path w="1242060" h="201929">
                <a:moveTo>
                  <a:pt x="326885" y="41770"/>
                </a:moveTo>
                <a:lnTo>
                  <a:pt x="304422" y="46106"/>
                </a:lnTo>
                <a:lnTo>
                  <a:pt x="287083" y="58259"/>
                </a:lnTo>
                <a:lnTo>
                  <a:pt x="275871" y="77115"/>
                </a:lnTo>
                <a:lnTo>
                  <a:pt x="271894" y="101485"/>
                </a:lnTo>
                <a:lnTo>
                  <a:pt x="272749" y="114410"/>
                </a:lnTo>
                <a:lnTo>
                  <a:pt x="294552" y="152986"/>
                </a:lnTo>
                <a:lnTo>
                  <a:pt x="326885" y="162839"/>
                </a:lnTo>
                <a:lnTo>
                  <a:pt x="349448" y="158503"/>
                </a:lnTo>
                <a:lnTo>
                  <a:pt x="349655" y="158503"/>
                </a:lnTo>
                <a:lnTo>
                  <a:pt x="367563" y="146116"/>
                </a:lnTo>
                <a:lnTo>
                  <a:pt x="371033" y="140423"/>
                </a:lnTo>
                <a:lnTo>
                  <a:pt x="327583" y="140423"/>
                </a:lnTo>
                <a:lnTo>
                  <a:pt x="318651" y="138089"/>
                </a:lnTo>
                <a:lnTo>
                  <a:pt x="312572" y="130775"/>
                </a:lnTo>
                <a:lnTo>
                  <a:pt x="309102" y="118017"/>
                </a:lnTo>
                <a:lnTo>
                  <a:pt x="308237" y="103365"/>
                </a:lnTo>
                <a:lnTo>
                  <a:pt x="308126" y="101485"/>
                </a:lnTo>
                <a:lnTo>
                  <a:pt x="327825" y="64185"/>
                </a:lnTo>
                <a:lnTo>
                  <a:pt x="371266" y="64185"/>
                </a:lnTo>
                <a:lnTo>
                  <a:pt x="367830" y="58407"/>
                </a:lnTo>
                <a:lnTo>
                  <a:pt x="350035" y="46106"/>
                </a:lnTo>
                <a:lnTo>
                  <a:pt x="326885" y="41770"/>
                </a:lnTo>
                <a:close/>
              </a:path>
              <a:path w="1242060" h="201929">
                <a:moveTo>
                  <a:pt x="371266" y="64185"/>
                </a:moveTo>
                <a:lnTo>
                  <a:pt x="327825" y="64185"/>
                </a:lnTo>
                <a:lnTo>
                  <a:pt x="336721" y="66324"/>
                </a:lnTo>
                <a:lnTo>
                  <a:pt x="342722" y="73155"/>
                </a:lnTo>
                <a:lnTo>
                  <a:pt x="346113" y="85295"/>
                </a:lnTo>
                <a:lnTo>
                  <a:pt x="346942" y="99352"/>
                </a:lnTo>
                <a:lnTo>
                  <a:pt x="347068" y="101485"/>
                </a:lnTo>
                <a:lnTo>
                  <a:pt x="347179" y="103365"/>
                </a:lnTo>
                <a:lnTo>
                  <a:pt x="346011" y="120010"/>
                </a:lnTo>
                <a:lnTo>
                  <a:pt x="342430" y="131543"/>
                </a:lnTo>
                <a:lnTo>
                  <a:pt x="336324" y="138251"/>
                </a:lnTo>
                <a:lnTo>
                  <a:pt x="327583" y="140423"/>
                </a:lnTo>
                <a:lnTo>
                  <a:pt x="371033" y="140423"/>
                </a:lnTo>
                <a:lnTo>
                  <a:pt x="379152" y="127102"/>
                </a:lnTo>
                <a:lnTo>
                  <a:pt x="383167" y="103365"/>
                </a:lnTo>
                <a:lnTo>
                  <a:pt x="383286" y="102666"/>
                </a:lnTo>
                <a:lnTo>
                  <a:pt x="379252" y="77614"/>
                </a:lnTo>
                <a:lnTo>
                  <a:pt x="371266" y="64185"/>
                </a:lnTo>
                <a:close/>
              </a:path>
              <a:path w="1242060" h="201929">
                <a:moveTo>
                  <a:pt x="443230" y="70802"/>
                </a:moveTo>
                <a:lnTo>
                  <a:pt x="409016" y="70802"/>
                </a:lnTo>
                <a:lnTo>
                  <a:pt x="409016" y="125082"/>
                </a:lnTo>
                <a:lnTo>
                  <a:pt x="411121" y="142769"/>
                </a:lnTo>
                <a:lnTo>
                  <a:pt x="417893" y="154525"/>
                </a:lnTo>
                <a:lnTo>
                  <a:pt x="430018" y="161060"/>
                </a:lnTo>
                <a:lnTo>
                  <a:pt x="448183" y="163080"/>
                </a:lnTo>
                <a:lnTo>
                  <a:pt x="453847" y="163080"/>
                </a:lnTo>
                <a:lnTo>
                  <a:pt x="455028" y="162839"/>
                </a:lnTo>
                <a:lnTo>
                  <a:pt x="470141" y="160489"/>
                </a:lnTo>
                <a:lnTo>
                  <a:pt x="470141" y="135470"/>
                </a:lnTo>
                <a:lnTo>
                  <a:pt x="445833" y="135470"/>
                </a:lnTo>
                <a:lnTo>
                  <a:pt x="443230" y="133108"/>
                </a:lnTo>
                <a:lnTo>
                  <a:pt x="443230" y="70802"/>
                </a:lnTo>
                <a:close/>
              </a:path>
              <a:path w="1242060" h="201929">
                <a:moveTo>
                  <a:pt x="470141" y="135000"/>
                </a:moveTo>
                <a:lnTo>
                  <a:pt x="464947" y="135470"/>
                </a:lnTo>
                <a:lnTo>
                  <a:pt x="470141" y="135470"/>
                </a:lnTo>
                <a:lnTo>
                  <a:pt x="470141" y="135000"/>
                </a:lnTo>
                <a:close/>
              </a:path>
              <a:path w="1242060" h="201929">
                <a:moveTo>
                  <a:pt x="468249" y="44132"/>
                </a:moveTo>
                <a:lnTo>
                  <a:pt x="390601" y="44132"/>
                </a:lnTo>
                <a:lnTo>
                  <a:pt x="390601" y="70802"/>
                </a:lnTo>
                <a:lnTo>
                  <a:pt x="468249" y="70802"/>
                </a:lnTo>
                <a:lnTo>
                  <a:pt x="468249" y="44132"/>
                </a:lnTo>
                <a:close/>
              </a:path>
              <a:path w="1242060" h="201929">
                <a:moveTo>
                  <a:pt x="443230" y="7315"/>
                </a:moveTo>
                <a:lnTo>
                  <a:pt x="413727" y="9677"/>
                </a:lnTo>
                <a:lnTo>
                  <a:pt x="410895" y="44132"/>
                </a:lnTo>
                <a:lnTo>
                  <a:pt x="443230" y="44132"/>
                </a:lnTo>
                <a:lnTo>
                  <a:pt x="443230" y="7315"/>
                </a:lnTo>
                <a:close/>
              </a:path>
              <a:path w="1242060" h="201929">
                <a:moveTo>
                  <a:pt x="522058" y="3073"/>
                </a:moveTo>
                <a:lnTo>
                  <a:pt x="487832" y="3073"/>
                </a:lnTo>
                <a:lnTo>
                  <a:pt x="487832" y="160489"/>
                </a:lnTo>
                <a:lnTo>
                  <a:pt x="522058" y="160489"/>
                </a:lnTo>
                <a:lnTo>
                  <a:pt x="522058" y="3073"/>
                </a:lnTo>
                <a:close/>
              </a:path>
              <a:path w="1242060" h="201929">
                <a:moveTo>
                  <a:pt x="584606" y="44132"/>
                </a:moveTo>
                <a:lnTo>
                  <a:pt x="550379" y="44132"/>
                </a:lnTo>
                <a:lnTo>
                  <a:pt x="550379" y="160489"/>
                </a:lnTo>
                <a:lnTo>
                  <a:pt x="584606" y="160489"/>
                </a:lnTo>
                <a:lnTo>
                  <a:pt x="584606" y="44132"/>
                </a:lnTo>
                <a:close/>
              </a:path>
              <a:path w="1242060" h="201929">
                <a:moveTo>
                  <a:pt x="584606" y="0"/>
                </a:moveTo>
                <a:lnTo>
                  <a:pt x="550379" y="0"/>
                </a:lnTo>
                <a:lnTo>
                  <a:pt x="550379" y="34226"/>
                </a:lnTo>
                <a:lnTo>
                  <a:pt x="584606" y="34226"/>
                </a:lnTo>
                <a:lnTo>
                  <a:pt x="584606" y="0"/>
                </a:lnTo>
                <a:close/>
              </a:path>
              <a:path w="1242060" h="201929">
                <a:moveTo>
                  <a:pt x="662952" y="41770"/>
                </a:moveTo>
                <a:lnTo>
                  <a:pt x="640743" y="44333"/>
                </a:lnTo>
                <a:lnTo>
                  <a:pt x="623866" y="51652"/>
                </a:lnTo>
                <a:lnTo>
                  <a:pt x="613141" y="63174"/>
                </a:lnTo>
                <a:lnTo>
                  <a:pt x="609557" y="77647"/>
                </a:lnTo>
                <a:lnTo>
                  <a:pt x="609500" y="77876"/>
                </a:lnTo>
                <a:lnTo>
                  <a:pt x="629920" y="106667"/>
                </a:lnTo>
                <a:lnTo>
                  <a:pt x="622833" y="109740"/>
                </a:lnTo>
                <a:lnTo>
                  <a:pt x="620242" y="111163"/>
                </a:lnTo>
                <a:lnTo>
                  <a:pt x="610323" y="117995"/>
                </a:lnTo>
                <a:lnTo>
                  <a:pt x="606552" y="125082"/>
                </a:lnTo>
                <a:lnTo>
                  <a:pt x="606678" y="133605"/>
                </a:lnTo>
                <a:lnTo>
                  <a:pt x="607380" y="138965"/>
                </a:lnTo>
                <a:lnTo>
                  <a:pt x="610001" y="144345"/>
                </a:lnTo>
                <a:lnTo>
                  <a:pt x="614615" y="149062"/>
                </a:lnTo>
                <a:lnTo>
                  <a:pt x="621423" y="153403"/>
                </a:lnTo>
                <a:lnTo>
                  <a:pt x="612512" y="156783"/>
                </a:lnTo>
                <a:lnTo>
                  <a:pt x="606256" y="161339"/>
                </a:lnTo>
                <a:lnTo>
                  <a:pt x="602567" y="167178"/>
                </a:lnTo>
                <a:lnTo>
                  <a:pt x="601357" y="174409"/>
                </a:lnTo>
                <a:lnTo>
                  <a:pt x="602337" y="180178"/>
                </a:lnTo>
                <a:lnTo>
                  <a:pt x="602440" y="180784"/>
                </a:lnTo>
                <a:lnTo>
                  <a:pt x="602467" y="180943"/>
                </a:lnTo>
                <a:lnTo>
                  <a:pt x="635523" y="200163"/>
                </a:lnTo>
                <a:lnTo>
                  <a:pt x="662012" y="201548"/>
                </a:lnTo>
                <a:lnTo>
                  <a:pt x="678366" y="200992"/>
                </a:lnTo>
                <a:lnTo>
                  <a:pt x="719147" y="186019"/>
                </a:lnTo>
                <a:lnTo>
                  <a:pt x="723083" y="180943"/>
                </a:lnTo>
                <a:lnTo>
                  <a:pt x="723207" y="180784"/>
                </a:lnTo>
                <a:lnTo>
                  <a:pt x="664845" y="180784"/>
                </a:lnTo>
                <a:lnTo>
                  <a:pt x="649444" y="180178"/>
                </a:lnTo>
                <a:lnTo>
                  <a:pt x="631329" y="164731"/>
                </a:lnTo>
                <a:lnTo>
                  <a:pt x="635342" y="160248"/>
                </a:lnTo>
                <a:lnTo>
                  <a:pt x="639826" y="159778"/>
                </a:lnTo>
                <a:lnTo>
                  <a:pt x="728243" y="159778"/>
                </a:lnTo>
                <a:lnTo>
                  <a:pt x="727352" y="154135"/>
                </a:lnTo>
                <a:lnTo>
                  <a:pt x="684974" y="132820"/>
                </a:lnTo>
                <a:lnTo>
                  <a:pt x="667677" y="131927"/>
                </a:lnTo>
                <a:lnTo>
                  <a:pt x="652923" y="130861"/>
                </a:lnTo>
                <a:lnTo>
                  <a:pt x="644166" y="129065"/>
                </a:lnTo>
                <a:lnTo>
                  <a:pt x="639966" y="125985"/>
                </a:lnTo>
                <a:lnTo>
                  <a:pt x="638886" y="121069"/>
                </a:lnTo>
                <a:lnTo>
                  <a:pt x="638886" y="117297"/>
                </a:lnTo>
                <a:lnTo>
                  <a:pt x="640537" y="114934"/>
                </a:lnTo>
                <a:lnTo>
                  <a:pt x="645020" y="112331"/>
                </a:lnTo>
                <a:lnTo>
                  <a:pt x="678816" y="112331"/>
                </a:lnTo>
                <a:lnTo>
                  <a:pt x="685929" y="111537"/>
                </a:lnTo>
                <a:lnTo>
                  <a:pt x="702400" y="104432"/>
                </a:lnTo>
                <a:lnTo>
                  <a:pt x="710665" y="95338"/>
                </a:lnTo>
                <a:lnTo>
                  <a:pt x="662482" y="95338"/>
                </a:lnTo>
                <a:lnTo>
                  <a:pt x="654694" y="94133"/>
                </a:lnTo>
                <a:lnTo>
                  <a:pt x="648827" y="90651"/>
                </a:lnTo>
                <a:lnTo>
                  <a:pt x="645127" y="85089"/>
                </a:lnTo>
                <a:lnTo>
                  <a:pt x="643960" y="78346"/>
                </a:lnTo>
                <a:lnTo>
                  <a:pt x="643839" y="77647"/>
                </a:lnTo>
                <a:lnTo>
                  <a:pt x="654737" y="61645"/>
                </a:lnTo>
                <a:lnTo>
                  <a:pt x="654571" y="61645"/>
                </a:lnTo>
                <a:lnTo>
                  <a:pt x="662724" y="60413"/>
                </a:lnTo>
                <a:lnTo>
                  <a:pt x="711140" y="60413"/>
                </a:lnTo>
                <a:lnTo>
                  <a:pt x="707097" y="55689"/>
                </a:lnTo>
                <a:lnTo>
                  <a:pt x="708507" y="49085"/>
                </a:lnTo>
                <a:lnTo>
                  <a:pt x="711551" y="46723"/>
                </a:lnTo>
                <a:lnTo>
                  <a:pt x="693635" y="46723"/>
                </a:lnTo>
                <a:lnTo>
                  <a:pt x="685360" y="44333"/>
                </a:lnTo>
                <a:lnTo>
                  <a:pt x="677856" y="42741"/>
                </a:lnTo>
                <a:lnTo>
                  <a:pt x="670836" y="41979"/>
                </a:lnTo>
                <a:lnTo>
                  <a:pt x="662952" y="41770"/>
                </a:lnTo>
                <a:close/>
              </a:path>
              <a:path w="1242060" h="201929">
                <a:moveTo>
                  <a:pt x="728243" y="159778"/>
                </a:moveTo>
                <a:lnTo>
                  <a:pt x="641718" y="159778"/>
                </a:lnTo>
                <a:lnTo>
                  <a:pt x="643610" y="160248"/>
                </a:lnTo>
                <a:lnTo>
                  <a:pt x="651624" y="160489"/>
                </a:lnTo>
                <a:lnTo>
                  <a:pt x="673906" y="160865"/>
                </a:lnTo>
                <a:lnTo>
                  <a:pt x="687711" y="162258"/>
                </a:lnTo>
                <a:lnTo>
                  <a:pt x="694743" y="165065"/>
                </a:lnTo>
                <a:lnTo>
                  <a:pt x="696612" y="169456"/>
                </a:lnTo>
                <a:lnTo>
                  <a:pt x="696709" y="169684"/>
                </a:lnTo>
                <a:lnTo>
                  <a:pt x="694916" y="174805"/>
                </a:lnTo>
                <a:lnTo>
                  <a:pt x="689273" y="178244"/>
                </a:lnTo>
                <a:lnTo>
                  <a:pt x="679382" y="180178"/>
                </a:lnTo>
                <a:lnTo>
                  <a:pt x="664845" y="180784"/>
                </a:lnTo>
                <a:lnTo>
                  <a:pt x="723207" y="180784"/>
                </a:lnTo>
                <a:lnTo>
                  <a:pt x="724350" y="179309"/>
                </a:lnTo>
                <a:lnTo>
                  <a:pt x="727649" y="171626"/>
                </a:lnTo>
                <a:lnTo>
                  <a:pt x="728802" y="163321"/>
                </a:lnTo>
                <a:lnTo>
                  <a:pt x="728489" y="161339"/>
                </a:lnTo>
                <a:lnTo>
                  <a:pt x="728414" y="160865"/>
                </a:lnTo>
                <a:lnTo>
                  <a:pt x="728317" y="160248"/>
                </a:lnTo>
                <a:lnTo>
                  <a:pt x="728243" y="159778"/>
                </a:lnTo>
                <a:close/>
              </a:path>
              <a:path w="1242060" h="201929">
                <a:moveTo>
                  <a:pt x="678816" y="112331"/>
                </a:moveTo>
                <a:lnTo>
                  <a:pt x="645020" y="112331"/>
                </a:lnTo>
                <a:lnTo>
                  <a:pt x="651624" y="113512"/>
                </a:lnTo>
                <a:lnTo>
                  <a:pt x="656590" y="113995"/>
                </a:lnTo>
                <a:lnTo>
                  <a:pt x="663905" y="113995"/>
                </a:lnTo>
                <a:lnTo>
                  <a:pt x="678816" y="112331"/>
                </a:lnTo>
                <a:close/>
              </a:path>
              <a:path w="1242060" h="201929">
                <a:moveTo>
                  <a:pt x="711140" y="60413"/>
                </a:moveTo>
                <a:lnTo>
                  <a:pt x="662724" y="60413"/>
                </a:lnTo>
                <a:lnTo>
                  <a:pt x="670900" y="61645"/>
                </a:lnTo>
                <a:lnTo>
                  <a:pt x="677151" y="65135"/>
                </a:lnTo>
                <a:lnTo>
                  <a:pt x="681144" y="70572"/>
                </a:lnTo>
                <a:lnTo>
                  <a:pt x="682548" y="77647"/>
                </a:lnTo>
                <a:lnTo>
                  <a:pt x="681106" y="84891"/>
                </a:lnTo>
                <a:lnTo>
                  <a:pt x="677030" y="90474"/>
                </a:lnTo>
                <a:lnTo>
                  <a:pt x="670580" y="94133"/>
                </a:lnTo>
                <a:lnTo>
                  <a:pt x="670270" y="94133"/>
                </a:lnTo>
                <a:lnTo>
                  <a:pt x="662482" y="95338"/>
                </a:lnTo>
                <a:lnTo>
                  <a:pt x="710665" y="95338"/>
                </a:lnTo>
                <a:lnTo>
                  <a:pt x="712720" y="93078"/>
                </a:lnTo>
                <a:lnTo>
                  <a:pt x="716182" y="78346"/>
                </a:lnTo>
                <a:lnTo>
                  <a:pt x="716292" y="69151"/>
                </a:lnTo>
                <a:lnTo>
                  <a:pt x="714171" y="63957"/>
                </a:lnTo>
                <a:lnTo>
                  <a:pt x="711140" y="60413"/>
                </a:lnTo>
                <a:close/>
              </a:path>
              <a:path w="1242060" h="201929">
                <a:moveTo>
                  <a:pt x="723620" y="24066"/>
                </a:moveTo>
                <a:lnTo>
                  <a:pt x="720077" y="24066"/>
                </a:lnTo>
                <a:lnTo>
                  <a:pt x="708741" y="25150"/>
                </a:lnTo>
                <a:lnTo>
                  <a:pt x="701103" y="28846"/>
                </a:lnTo>
                <a:lnTo>
                  <a:pt x="696342" y="35816"/>
                </a:lnTo>
                <a:lnTo>
                  <a:pt x="693635" y="46723"/>
                </a:lnTo>
                <a:lnTo>
                  <a:pt x="711551" y="46723"/>
                </a:lnTo>
                <a:lnTo>
                  <a:pt x="712762" y="45783"/>
                </a:lnTo>
                <a:lnTo>
                  <a:pt x="729513" y="45783"/>
                </a:lnTo>
                <a:lnTo>
                  <a:pt x="729513" y="25006"/>
                </a:lnTo>
                <a:lnTo>
                  <a:pt x="725500" y="24307"/>
                </a:lnTo>
                <a:lnTo>
                  <a:pt x="723620" y="24066"/>
                </a:lnTo>
                <a:close/>
              </a:path>
              <a:path w="1242060" h="201929">
                <a:moveTo>
                  <a:pt x="729513" y="45783"/>
                </a:moveTo>
                <a:lnTo>
                  <a:pt x="723138" y="45783"/>
                </a:lnTo>
                <a:lnTo>
                  <a:pt x="725030" y="46012"/>
                </a:lnTo>
                <a:lnTo>
                  <a:pt x="729513" y="46723"/>
                </a:lnTo>
                <a:lnTo>
                  <a:pt x="729513" y="45783"/>
                </a:lnTo>
                <a:close/>
              </a:path>
              <a:path w="1242060" h="201929">
                <a:moveTo>
                  <a:pt x="776947" y="3060"/>
                </a:moveTo>
                <a:lnTo>
                  <a:pt x="743673" y="3060"/>
                </a:lnTo>
                <a:lnTo>
                  <a:pt x="743673" y="160489"/>
                </a:lnTo>
                <a:lnTo>
                  <a:pt x="776947" y="160489"/>
                </a:lnTo>
                <a:lnTo>
                  <a:pt x="776947" y="85902"/>
                </a:lnTo>
                <a:lnTo>
                  <a:pt x="777900" y="81660"/>
                </a:lnTo>
                <a:lnTo>
                  <a:pt x="780491" y="77406"/>
                </a:lnTo>
                <a:lnTo>
                  <a:pt x="783564" y="72212"/>
                </a:lnTo>
                <a:lnTo>
                  <a:pt x="789927" y="68668"/>
                </a:lnTo>
                <a:lnTo>
                  <a:pt x="842698" y="68668"/>
                </a:lnTo>
                <a:lnTo>
                  <a:pt x="842065" y="64690"/>
                </a:lnTo>
                <a:lnTo>
                  <a:pt x="840265" y="59943"/>
                </a:lnTo>
                <a:lnTo>
                  <a:pt x="776947" y="59943"/>
                </a:lnTo>
                <a:lnTo>
                  <a:pt x="776947" y="3060"/>
                </a:lnTo>
                <a:close/>
              </a:path>
              <a:path w="1242060" h="201929">
                <a:moveTo>
                  <a:pt x="842698" y="68668"/>
                </a:moveTo>
                <a:lnTo>
                  <a:pt x="800087" y="68668"/>
                </a:lnTo>
                <a:lnTo>
                  <a:pt x="803389" y="70091"/>
                </a:lnTo>
                <a:lnTo>
                  <a:pt x="805751" y="72923"/>
                </a:lnTo>
                <a:lnTo>
                  <a:pt x="808812" y="76695"/>
                </a:lnTo>
                <a:lnTo>
                  <a:pt x="809523" y="80479"/>
                </a:lnTo>
                <a:lnTo>
                  <a:pt x="809523" y="160489"/>
                </a:lnTo>
                <a:lnTo>
                  <a:pt x="843749" y="160489"/>
                </a:lnTo>
                <a:lnTo>
                  <a:pt x="843638" y="80479"/>
                </a:lnTo>
                <a:lnTo>
                  <a:pt x="843364" y="72923"/>
                </a:lnTo>
                <a:lnTo>
                  <a:pt x="842698" y="68668"/>
                </a:lnTo>
                <a:close/>
              </a:path>
              <a:path w="1242060" h="201929">
                <a:moveTo>
                  <a:pt x="808812" y="41770"/>
                </a:moveTo>
                <a:lnTo>
                  <a:pt x="798525" y="42950"/>
                </a:lnTo>
                <a:lnTo>
                  <a:pt x="789698" y="46432"/>
                </a:lnTo>
                <a:lnTo>
                  <a:pt x="782462" y="52126"/>
                </a:lnTo>
                <a:lnTo>
                  <a:pt x="776947" y="59943"/>
                </a:lnTo>
                <a:lnTo>
                  <a:pt x="840265" y="59943"/>
                </a:lnTo>
                <a:lnTo>
                  <a:pt x="808812" y="41770"/>
                </a:lnTo>
                <a:close/>
              </a:path>
              <a:path w="1242060" h="201929">
                <a:moveTo>
                  <a:pt x="910539" y="70802"/>
                </a:moveTo>
                <a:lnTo>
                  <a:pt x="876312" y="70802"/>
                </a:lnTo>
                <a:lnTo>
                  <a:pt x="876312" y="125082"/>
                </a:lnTo>
                <a:lnTo>
                  <a:pt x="878417" y="142769"/>
                </a:lnTo>
                <a:lnTo>
                  <a:pt x="885191" y="154525"/>
                </a:lnTo>
                <a:lnTo>
                  <a:pt x="897320" y="161060"/>
                </a:lnTo>
                <a:lnTo>
                  <a:pt x="915492" y="163080"/>
                </a:lnTo>
                <a:lnTo>
                  <a:pt x="921156" y="163080"/>
                </a:lnTo>
                <a:lnTo>
                  <a:pt x="922337" y="162839"/>
                </a:lnTo>
                <a:lnTo>
                  <a:pt x="937437" y="160489"/>
                </a:lnTo>
                <a:lnTo>
                  <a:pt x="937437" y="135470"/>
                </a:lnTo>
                <a:lnTo>
                  <a:pt x="913130" y="135470"/>
                </a:lnTo>
                <a:lnTo>
                  <a:pt x="910539" y="133108"/>
                </a:lnTo>
                <a:lnTo>
                  <a:pt x="910539" y="70802"/>
                </a:lnTo>
                <a:close/>
              </a:path>
              <a:path w="1242060" h="201929">
                <a:moveTo>
                  <a:pt x="937437" y="135000"/>
                </a:moveTo>
                <a:lnTo>
                  <a:pt x="932243" y="135470"/>
                </a:lnTo>
                <a:lnTo>
                  <a:pt x="937437" y="135470"/>
                </a:lnTo>
                <a:lnTo>
                  <a:pt x="937437" y="135000"/>
                </a:lnTo>
                <a:close/>
              </a:path>
              <a:path w="1242060" h="201929">
                <a:moveTo>
                  <a:pt x="935558" y="44132"/>
                </a:moveTo>
                <a:lnTo>
                  <a:pt x="857897" y="44132"/>
                </a:lnTo>
                <a:lnTo>
                  <a:pt x="857897" y="70802"/>
                </a:lnTo>
                <a:lnTo>
                  <a:pt x="935558" y="70802"/>
                </a:lnTo>
                <a:lnTo>
                  <a:pt x="935558" y="44132"/>
                </a:lnTo>
                <a:close/>
              </a:path>
              <a:path w="1242060" h="201929">
                <a:moveTo>
                  <a:pt x="910539" y="7315"/>
                </a:moveTo>
                <a:lnTo>
                  <a:pt x="881037" y="9677"/>
                </a:lnTo>
                <a:lnTo>
                  <a:pt x="878205" y="44132"/>
                </a:lnTo>
                <a:lnTo>
                  <a:pt x="910539" y="44132"/>
                </a:lnTo>
                <a:lnTo>
                  <a:pt x="910539" y="7315"/>
                </a:lnTo>
                <a:close/>
              </a:path>
              <a:path w="1242060" h="201929">
                <a:moveTo>
                  <a:pt x="1062520" y="41770"/>
                </a:moveTo>
                <a:lnTo>
                  <a:pt x="1040062" y="46106"/>
                </a:lnTo>
                <a:lnTo>
                  <a:pt x="1022723" y="58259"/>
                </a:lnTo>
                <a:lnTo>
                  <a:pt x="1011508" y="77115"/>
                </a:lnTo>
                <a:lnTo>
                  <a:pt x="1007529" y="101485"/>
                </a:lnTo>
                <a:lnTo>
                  <a:pt x="1008386" y="114410"/>
                </a:lnTo>
                <a:lnTo>
                  <a:pt x="1030199" y="152986"/>
                </a:lnTo>
                <a:lnTo>
                  <a:pt x="1062520" y="162839"/>
                </a:lnTo>
                <a:lnTo>
                  <a:pt x="1085090" y="158503"/>
                </a:lnTo>
                <a:lnTo>
                  <a:pt x="1085297" y="158503"/>
                </a:lnTo>
                <a:lnTo>
                  <a:pt x="1103209" y="146116"/>
                </a:lnTo>
                <a:lnTo>
                  <a:pt x="1106679" y="140423"/>
                </a:lnTo>
                <a:lnTo>
                  <a:pt x="1063231" y="140423"/>
                </a:lnTo>
                <a:lnTo>
                  <a:pt x="1054299" y="138089"/>
                </a:lnTo>
                <a:lnTo>
                  <a:pt x="1048219" y="130775"/>
                </a:lnTo>
                <a:lnTo>
                  <a:pt x="1044750" y="118017"/>
                </a:lnTo>
                <a:lnTo>
                  <a:pt x="1043884" y="103365"/>
                </a:lnTo>
                <a:lnTo>
                  <a:pt x="1043773" y="101485"/>
                </a:lnTo>
                <a:lnTo>
                  <a:pt x="1043647" y="99352"/>
                </a:lnTo>
                <a:lnTo>
                  <a:pt x="1044786" y="83404"/>
                </a:lnTo>
                <a:lnTo>
                  <a:pt x="1048335" y="72477"/>
                </a:lnTo>
                <a:lnTo>
                  <a:pt x="1054371" y="66324"/>
                </a:lnTo>
                <a:lnTo>
                  <a:pt x="1054497" y="66196"/>
                </a:lnTo>
                <a:lnTo>
                  <a:pt x="1063472" y="64185"/>
                </a:lnTo>
                <a:lnTo>
                  <a:pt x="1106912" y="64185"/>
                </a:lnTo>
                <a:lnTo>
                  <a:pt x="1103476" y="58407"/>
                </a:lnTo>
                <a:lnTo>
                  <a:pt x="1085677" y="46106"/>
                </a:lnTo>
                <a:lnTo>
                  <a:pt x="1062520" y="41770"/>
                </a:lnTo>
                <a:close/>
              </a:path>
              <a:path w="1242060" h="201929">
                <a:moveTo>
                  <a:pt x="1106912" y="64185"/>
                </a:moveTo>
                <a:lnTo>
                  <a:pt x="1063472" y="64185"/>
                </a:lnTo>
                <a:lnTo>
                  <a:pt x="1072368" y="66324"/>
                </a:lnTo>
                <a:lnTo>
                  <a:pt x="1078369" y="73155"/>
                </a:lnTo>
                <a:lnTo>
                  <a:pt x="1081760" y="85295"/>
                </a:lnTo>
                <a:lnTo>
                  <a:pt x="1082590" y="99352"/>
                </a:lnTo>
                <a:lnTo>
                  <a:pt x="1082716" y="101485"/>
                </a:lnTo>
                <a:lnTo>
                  <a:pt x="1071967" y="138251"/>
                </a:lnTo>
                <a:lnTo>
                  <a:pt x="1063231" y="140423"/>
                </a:lnTo>
                <a:lnTo>
                  <a:pt x="1106679" y="140423"/>
                </a:lnTo>
                <a:lnTo>
                  <a:pt x="1114799" y="127102"/>
                </a:lnTo>
                <a:lnTo>
                  <a:pt x="1118815" y="103365"/>
                </a:lnTo>
                <a:lnTo>
                  <a:pt x="1118933" y="102666"/>
                </a:lnTo>
                <a:lnTo>
                  <a:pt x="1114899" y="77614"/>
                </a:lnTo>
                <a:lnTo>
                  <a:pt x="1106912" y="64185"/>
                </a:lnTo>
                <a:close/>
              </a:path>
              <a:path w="1242060" h="201929">
                <a:moveTo>
                  <a:pt x="1172273" y="44132"/>
                </a:moveTo>
                <a:lnTo>
                  <a:pt x="1140409" y="44132"/>
                </a:lnTo>
                <a:lnTo>
                  <a:pt x="1140409" y="160489"/>
                </a:lnTo>
                <a:lnTo>
                  <a:pt x="1174635" y="160489"/>
                </a:lnTo>
                <a:lnTo>
                  <a:pt x="1174635" y="95110"/>
                </a:lnTo>
                <a:lnTo>
                  <a:pt x="1175814" y="83672"/>
                </a:lnTo>
                <a:lnTo>
                  <a:pt x="1179293" y="75312"/>
                </a:lnTo>
                <a:lnTo>
                  <a:pt x="1184986" y="70183"/>
                </a:lnTo>
                <a:lnTo>
                  <a:pt x="1192809" y="68440"/>
                </a:lnTo>
                <a:lnTo>
                  <a:pt x="1240204" y="68440"/>
                </a:lnTo>
                <a:lnTo>
                  <a:pt x="1239799" y="65871"/>
                </a:lnTo>
                <a:lnTo>
                  <a:pt x="1239062" y="63715"/>
                </a:lnTo>
                <a:lnTo>
                  <a:pt x="1172273" y="63715"/>
                </a:lnTo>
                <a:lnTo>
                  <a:pt x="1172273" y="44132"/>
                </a:lnTo>
                <a:close/>
              </a:path>
              <a:path w="1242060" h="201929">
                <a:moveTo>
                  <a:pt x="1240204" y="68440"/>
                </a:moveTo>
                <a:lnTo>
                  <a:pt x="1198702" y="68440"/>
                </a:lnTo>
                <a:lnTo>
                  <a:pt x="1203185" y="71272"/>
                </a:lnTo>
                <a:lnTo>
                  <a:pt x="1205318" y="75996"/>
                </a:lnTo>
                <a:lnTo>
                  <a:pt x="1207198" y="79997"/>
                </a:lnTo>
                <a:lnTo>
                  <a:pt x="1207439" y="82829"/>
                </a:lnTo>
                <a:lnTo>
                  <a:pt x="1207439" y="160489"/>
                </a:lnTo>
                <a:lnTo>
                  <a:pt x="1241653" y="160489"/>
                </a:lnTo>
                <a:lnTo>
                  <a:pt x="1241528" y="82829"/>
                </a:lnTo>
                <a:lnTo>
                  <a:pt x="1241251" y="75996"/>
                </a:lnTo>
                <a:lnTo>
                  <a:pt x="1241201" y="74769"/>
                </a:lnTo>
                <a:lnTo>
                  <a:pt x="1240204" y="68440"/>
                </a:lnTo>
                <a:close/>
              </a:path>
              <a:path w="1242060" h="201929">
                <a:moveTo>
                  <a:pt x="1206258" y="41770"/>
                </a:moveTo>
                <a:lnTo>
                  <a:pt x="1195472" y="42809"/>
                </a:lnTo>
                <a:lnTo>
                  <a:pt x="1186875" y="46370"/>
                </a:lnTo>
                <a:lnTo>
                  <a:pt x="1179473" y="53118"/>
                </a:lnTo>
                <a:lnTo>
                  <a:pt x="1172273" y="63715"/>
                </a:lnTo>
                <a:lnTo>
                  <a:pt x="1239062" y="63715"/>
                </a:lnTo>
                <a:lnTo>
                  <a:pt x="1206258" y="41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774967"/>
            <a:ext cx="1955164" cy="785495"/>
          </a:xfrm>
          <a:custGeom>
            <a:avLst/>
            <a:gdLst/>
            <a:ahLst/>
            <a:cxnLst/>
            <a:rect l="l" t="t" r="r" b="b"/>
            <a:pathLst>
              <a:path w="1955164" h="785495">
                <a:moveTo>
                  <a:pt x="1955076" y="521716"/>
                </a:moveTo>
                <a:lnTo>
                  <a:pt x="1949894" y="477862"/>
                </a:lnTo>
                <a:lnTo>
                  <a:pt x="1939544" y="434746"/>
                </a:lnTo>
                <a:lnTo>
                  <a:pt x="1923999" y="392874"/>
                </a:lnTo>
                <a:lnTo>
                  <a:pt x="1903285" y="352729"/>
                </a:lnTo>
                <a:lnTo>
                  <a:pt x="1877390" y="314807"/>
                </a:lnTo>
                <a:lnTo>
                  <a:pt x="1846313" y="279615"/>
                </a:lnTo>
                <a:lnTo>
                  <a:pt x="1811121" y="248539"/>
                </a:lnTo>
                <a:lnTo>
                  <a:pt x="1773199" y="222643"/>
                </a:lnTo>
                <a:lnTo>
                  <a:pt x="1733054" y="201930"/>
                </a:lnTo>
                <a:lnTo>
                  <a:pt x="1691182" y="186385"/>
                </a:lnTo>
                <a:lnTo>
                  <a:pt x="1648066" y="176034"/>
                </a:lnTo>
                <a:lnTo>
                  <a:pt x="1604213" y="170853"/>
                </a:lnTo>
                <a:lnTo>
                  <a:pt x="1560106" y="170853"/>
                </a:lnTo>
                <a:lnTo>
                  <a:pt x="1516253" y="176034"/>
                </a:lnTo>
                <a:lnTo>
                  <a:pt x="1473136" y="186385"/>
                </a:lnTo>
                <a:lnTo>
                  <a:pt x="1431264" y="201930"/>
                </a:lnTo>
                <a:lnTo>
                  <a:pt x="1391119" y="222643"/>
                </a:lnTo>
                <a:lnTo>
                  <a:pt x="1353210" y="248539"/>
                </a:lnTo>
                <a:lnTo>
                  <a:pt x="1318018" y="279615"/>
                </a:lnTo>
                <a:lnTo>
                  <a:pt x="987894" y="609739"/>
                </a:lnTo>
                <a:lnTo>
                  <a:pt x="511670" y="133502"/>
                </a:lnTo>
                <a:lnTo>
                  <a:pt x="477050" y="102209"/>
                </a:lnTo>
                <a:lnTo>
                  <a:pt x="440169" y="75095"/>
                </a:lnTo>
                <a:lnTo>
                  <a:pt x="401332" y="52146"/>
                </a:lnTo>
                <a:lnTo>
                  <a:pt x="360883" y="33375"/>
                </a:lnTo>
                <a:lnTo>
                  <a:pt x="319138" y="18770"/>
                </a:lnTo>
                <a:lnTo>
                  <a:pt x="276415" y="8343"/>
                </a:lnTo>
                <a:lnTo>
                  <a:pt x="233057" y="2082"/>
                </a:lnTo>
                <a:lnTo>
                  <a:pt x="189357" y="0"/>
                </a:lnTo>
                <a:lnTo>
                  <a:pt x="145669" y="2082"/>
                </a:lnTo>
                <a:lnTo>
                  <a:pt x="102298" y="8343"/>
                </a:lnTo>
                <a:lnTo>
                  <a:pt x="59588" y="18770"/>
                </a:lnTo>
                <a:lnTo>
                  <a:pt x="17843" y="33375"/>
                </a:lnTo>
                <a:lnTo>
                  <a:pt x="0" y="41656"/>
                </a:lnTo>
                <a:lnTo>
                  <a:pt x="0" y="785037"/>
                </a:lnTo>
                <a:lnTo>
                  <a:pt x="812596" y="785037"/>
                </a:lnTo>
                <a:lnTo>
                  <a:pt x="1163218" y="785037"/>
                </a:lnTo>
                <a:lnTo>
                  <a:pt x="1866506" y="785037"/>
                </a:lnTo>
                <a:lnTo>
                  <a:pt x="1877390" y="772718"/>
                </a:lnTo>
                <a:lnTo>
                  <a:pt x="1903285" y="734809"/>
                </a:lnTo>
                <a:lnTo>
                  <a:pt x="1923999" y="694664"/>
                </a:lnTo>
                <a:lnTo>
                  <a:pt x="1939544" y="652792"/>
                </a:lnTo>
                <a:lnTo>
                  <a:pt x="1949894" y="609676"/>
                </a:lnTo>
                <a:lnTo>
                  <a:pt x="1955076" y="565823"/>
                </a:lnTo>
                <a:lnTo>
                  <a:pt x="1955076" y="521716"/>
                </a:lnTo>
                <a:close/>
              </a:path>
            </a:pathLst>
          </a:custGeom>
          <a:solidFill>
            <a:srgbClr val="F6A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8167667" y="0"/>
            <a:ext cx="2524760" cy="2029460"/>
            <a:chOff x="8167667" y="0"/>
            <a:chExt cx="2524760" cy="2029460"/>
          </a:xfrm>
        </p:grpSpPr>
        <p:sp>
          <p:nvSpPr>
            <p:cNvPr id="17" name="object 17"/>
            <p:cNvSpPr/>
            <p:nvPr/>
          </p:nvSpPr>
          <p:spPr>
            <a:xfrm>
              <a:off x="9523840" y="142918"/>
              <a:ext cx="1168400" cy="1696720"/>
            </a:xfrm>
            <a:custGeom>
              <a:avLst/>
              <a:gdLst/>
              <a:ahLst/>
              <a:cxnLst/>
              <a:rect l="l" t="t" r="r" b="b"/>
              <a:pathLst>
                <a:path w="1168400" h="1696720">
                  <a:moveTo>
                    <a:pt x="1168162" y="0"/>
                  </a:moveTo>
                  <a:lnTo>
                    <a:pt x="108766" y="1059396"/>
                  </a:lnTo>
                  <a:lnTo>
                    <a:pt x="77690" y="1094588"/>
                  </a:lnTo>
                  <a:lnTo>
                    <a:pt x="51793" y="1132503"/>
                  </a:lnTo>
                  <a:lnTo>
                    <a:pt x="31076" y="1172646"/>
                  </a:lnTo>
                  <a:lnTo>
                    <a:pt x="15538" y="1214522"/>
                  </a:lnTo>
                  <a:lnTo>
                    <a:pt x="5179" y="1257635"/>
                  </a:lnTo>
                  <a:lnTo>
                    <a:pt x="0" y="1301491"/>
                  </a:lnTo>
                  <a:lnTo>
                    <a:pt x="0" y="1345595"/>
                  </a:lnTo>
                  <a:lnTo>
                    <a:pt x="5179" y="1389451"/>
                  </a:lnTo>
                  <a:lnTo>
                    <a:pt x="15538" y="1432564"/>
                  </a:lnTo>
                  <a:lnTo>
                    <a:pt x="31076" y="1474440"/>
                  </a:lnTo>
                  <a:lnTo>
                    <a:pt x="51793" y="1514583"/>
                  </a:lnTo>
                  <a:lnTo>
                    <a:pt x="77690" y="1552498"/>
                  </a:lnTo>
                  <a:lnTo>
                    <a:pt x="108766" y="1587690"/>
                  </a:lnTo>
                  <a:lnTo>
                    <a:pt x="143958" y="1618766"/>
                  </a:lnTo>
                  <a:lnTo>
                    <a:pt x="181873" y="1644663"/>
                  </a:lnTo>
                  <a:lnTo>
                    <a:pt x="222016" y="1665380"/>
                  </a:lnTo>
                  <a:lnTo>
                    <a:pt x="263892" y="1680918"/>
                  </a:lnTo>
                  <a:lnTo>
                    <a:pt x="307005" y="1691277"/>
                  </a:lnTo>
                  <a:lnTo>
                    <a:pt x="350861" y="1696456"/>
                  </a:lnTo>
                  <a:lnTo>
                    <a:pt x="394965" y="1696456"/>
                  </a:lnTo>
                  <a:lnTo>
                    <a:pt x="438821" y="1691277"/>
                  </a:lnTo>
                  <a:lnTo>
                    <a:pt x="481934" y="1680918"/>
                  </a:lnTo>
                  <a:lnTo>
                    <a:pt x="523810" y="1665380"/>
                  </a:lnTo>
                  <a:lnTo>
                    <a:pt x="563953" y="1644663"/>
                  </a:lnTo>
                  <a:lnTo>
                    <a:pt x="601868" y="1618766"/>
                  </a:lnTo>
                  <a:lnTo>
                    <a:pt x="637060" y="1587690"/>
                  </a:lnTo>
                  <a:lnTo>
                    <a:pt x="1168162" y="1056589"/>
                  </a:lnTo>
                  <a:lnTo>
                    <a:pt x="1168162" y="0"/>
                  </a:lnTo>
                  <a:close/>
                </a:path>
              </a:pathLst>
            </a:custGeom>
            <a:solidFill>
              <a:srgbClr val="179EB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67667" y="0"/>
              <a:ext cx="2524760" cy="2029460"/>
            </a:xfrm>
            <a:custGeom>
              <a:avLst/>
              <a:gdLst/>
              <a:ahLst/>
              <a:cxnLst/>
              <a:rect l="l" t="t" r="r" b="b"/>
              <a:pathLst>
                <a:path w="2524759" h="2029460">
                  <a:moveTo>
                    <a:pt x="2524335" y="0"/>
                  </a:moveTo>
                  <a:lnTo>
                    <a:pt x="1500792" y="0"/>
                  </a:lnTo>
                  <a:lnTo>
                    <a:pt x="108766" y="1392026"/>
                  </a:lnTo>
                  <a:lnTo>
                    <a:pt x="77690" y="1427218"/>
                  </a:lnTo>
                  <a:lnTo>
                    <a:pt x="51793" y="1465134"/>
                  </a:lnTo>
                  <a:lnTo>
                    <a:pt x="31076" y="1505277"/>
                  </a:lnTo>
                  <a:lnTo>
                    <a:pt x="15538" y="1547152"/>
                  </a:lnTo>
                  <a:lnTo>
                    <a:pt x="5179" y="1590266"/>
                  </a:lnTo>
                  <a:lnTo>
                    <a:pt x="0" y="1634122"/>
                  </a:lnTo>
                  <a:lnTo>
                    <a:pt x="0" y="1678225"/>
                  </a:lnTo>
                  <a:lnTo>
                    <a:pt x="5179" y="1722081"/>
                  </a:lnTo>
                  <a:lnTo>
                    <a:pt x="15538" y="1765195"/>
                  </a:lnTo>
                  <a:lnTo>
                    <a:pt x="31076" y="1807070"/>
                  </a:lnTo>
                  <a:lnTo>
                    <a:pt x="51793" y="1847213"/>
                  </a:lnTo>
                  <a:lnTo>
                    <a:pt x="77690" y="1885129"/>
                  </a:lnTo>
                  <a:lnTo>
                    <a:pt x="108766" y="1920321"/>
                  </a:lnTo>
                  <a:lnTo>
                    <a:pt x="143958" y="1951397"/>
                  </a:lnTo>
                  <a:lnTo>
                    <a:pt x="181873" y="1977294"/>
                  </a:lnTo>
                  <a:lnTo>
                    <a:pt x="222016" y="1998011"/>
                  </a:lnTo>
                  <a:lnTo>
                    <a:pt x="263892" y="2013549"/>
                  </a:lnTo>
                  <a:lnTo>
                    <a:pt x="307005" y="2023908"/>
                  </a:lnTo>
                  <a:lnTo>
                    <a:pt x="350861" y="2029087"/>
                  </a:lnTo>
                  <a:lnTo>
                    <a:pt x="394965" y="2029087"/>
                  </a:lnTo>
                  <a:lnTo>
                    <a:pt x="438821" y="2023908"/>
                  </a:lnTo>
                  <a:lnTo>
                    <a:pt x="481934" y="2013549"/>
                  </a:lnTo>
                  <a:lnTo>
                    <a:pt x="523810" y="1998011"/>
                  </a:lnTo>
                  <a:lnTo>
                    <a:pt x="563953" y="1977294"/>
                  </a:lnTo>
                  <a:lnTo>
                    <a:pt x="601868" y="1951397"/>
                  </a:lnTo>
                  <a:lnTo>
                    <a:pt x="637060" y="1920321"/>
                  </a:lnTo>
                  <a:lnTo>
                    <a:pt x="2524335" y="33046"/>
                  </a:lnTo>
                  <a:lnTo>
                    <a:pt x="2524335" y="0"/>
                  </a:lnTo>
                  <a:close/>
                </a:path>
              </a:pathLst>
            </a:custGeom>
            <a:solidFill>
              <a:srgbClr val="FCC9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2027195" y="531167"/>
            <a:ext cx="2324100" cy="283845"/>
          </a:xfrm>
          <a:custGeom>
            <a:avLst/>
            <a:gdLst/>
            <a:ahLst/>
            <a:cxnLst/>
            <a:rect l="l" t="t" r="r" b="b"/>
            <a:pathLst>
              <a:path w="2324100" h="283844">
                <a:moveTo>
                  <a:pt x="206959" y="4127"/>
                </a:moveTo>
                <a:lnTo>
                  <a:pt x="0" y="4127"/>
                </a:lnTo>
                <a:lnTo>
                  <a:pt x="0" y="279666"/>
                </a:lnTo>
                <a:lnTo>
                  <a:pt x="206959" y="279666"/>
                </a:lnTo>
                <a:lnTo>
                  <a:pt x="206959" y="213982"/>
                </a:lnTo>
                <a:lnTo>
                  <a:pt x="83032" y="213982"/>
                </a:lnTo>
                <a:lnTo>
                  <a:pt x="83032" y="168960"/>
                </a:lnTo>
                <a:lnTo>
                  <a:pt x="183413" y="168960"/>
                </a:lnTo>
                <a:lnTo>
                  <a:pt x="183413" y="107823"/>
                </a:lnTo>
                <a:lnTo>
                  <a:pt x="83032" y="107823"/>
                </a:lnTo>
                <a:lnTo>
                  <a:pt x="83032" y="67741"/>
                </a:lnTo>
                <a:lnTo>
                  <a:pt x="206959" y="67741"/>
                </a:lnTo>
                <a:lnTo>
                  <a:pt x="206959" y="4127"/>
                </a:lnTo>
                <a:close/>
              </a:path>
              <a:path w="2324100" h="283844">
                <a:moveTo>
                  <a:pt x="355257" y="0"/>
                </a:moveTo>
                <a:lnTo>
                  <a:pt x="305581" y="8312"/>
                </a:lnTo>
                <a:lnTo>
                  <a:pt x="267677" y="33045"/>
                </a:lnTo>
                <a:lnTo>
                  <a:pt x="239177" y="81326"/>
                </a:lnTo>
                <a:lnTo>
                  <a:pt x="229260" y="144170"/>
                </a:lnTo>
                <a:lnTo>
                  <a:pt x="234941" y="191526"/>
                </a:lnTo>
                <a:lnTo>
                  <a:pt x="251309" y="230257"/>
                </a:lnTo>
                <a:lnTo>
                  <a:pt x="277354" y="259273"/>
                </a:lnTo>
                <a:lnTo>
                  <a:pt x="312065" y="277482"/>
                </a:lnTo>
                <a:lnTo>
                  <a:pt x="354431" y="283794"/>
                </a:lnTo>
                <a:lnTo>
                  <a:pt x="379338" y="281709"/>
                </a:lnTo>
                <a:lnTo>
                  <a:pt x="421873" y="265149"/>
                </a:lnTo>
                <a:lnTo>
                  <a:pt x="451161" y="236210"/>
                </a:lnTo>
                <a:lnTo>
                  <a:pt x="460010" y="220179"/>
                </a:lnTo>
                <a:lnTo>
                  <a:pt x="355663" y="220179"/>
                </a:lnTo>
                <a:lnTo>
                  <a:pt x="337793" y="215860"/>
                </a:lnTo>
                <a:lnTo>
                  <a:pt x="325461" y="202361"/>
                </a:lnTo>
                <a:lnTo>
                  <a:pt x="318443" y="179285"/>
                </a:lnTo>
                <a:lnTo>
                  <a:pt x="318317" y="178871"/>
                </a:lnTo>
                <a:lnTo>
                  <a:pt x="316014" y="144576"/>
                </a:lnTo>
                <a:lnTo>
                  <a:pt x="316419" y="126731"/>
                </a:lnTo>
                <a:lnTo>
                  <a:pt x="323443" y="87985"/>
                </a:lnTo>
                <a:lnTo>
                  <a:pt x="355663" y="62382"/>
                </a:lnTo>
                <a:lnTo>
                  <a:pt x="458517" y="62382"/>
                </a:lnTo>
                <a:lnTo>
                  <a:pt x="453986" y="53289"/>
                </a:lnTo>
                <a:lnTo>
                  <a:pt x="436815" y="30148"/>
                </a:lnTo>
                <a:lnTo>
                  <a:pt x="414532" y="13476"/>
                </a:lnTo>
                <a:lnTo>
                  <a:pt x="387294" y="3388"/>
                </a:lnTo>
                <a:lnTo>
                  <a:pt x="355257" y="0"/>
                </a:lnTo>
                <a:close/>
              </a:path>
              <a:path w="2324100" h="283844">
                <a:moveTo>
                  <a:pt x="392849" y="174320"/>
                </a:moveTo>
                <a:lnTo>
                  <a:pt x="389131" y="194558"/>
                </a:lnTo>
                <a:lnTo>
                  <a:pt x="381695" y="208870"/>
                </a:lnTo>
                <a:lnTo>
                  <a:pt x="370539" y="217372"/>
                </a:lnTo>
                <a:lnTo>
                  <a:pt x="355663" y="220179"/>
                </a:lnTo>
                <a:lnTo>
                  <a:pt x="460010" y="220179"/>
                </a:lnTo>
                <a:lnTo>
                  <a:pt x="465893" y="202361"/>
                </a:lnTo>
                <a:lnTo>
                  <a:pt x="465952" y="202182"/>
                </a:lnTo>
                <a:lnTo>
                  <a:pt x="470090" y="179285"/>
                </a:lnTo>
                <a:lnTo>
                  <a:pt x="392849" y="174320"/>
                </a:lnTo>
                <a:close/>
              </a:path>
              <a:path w="2324100" h="283844">
                <a:moveTo>
                  <a:pt x="458517" y="62382"/>
                </a:moveTo>
                <a:lnTo>
                  <a:pt x="355663" y="62382"/>
                </a:lnTo>
                <a:lnTo>
                  <a:pt x="365198" y="63865"/>
                </a:lnTo>
                <a:lnTo>
                  <a:pt x="373687" y="68059"/>
                </a:lnTo>
                <a:lnTo>
                  <a:pt x="391110" y="104531"/>
                </a:lnTo>
                <a:lnTo>
                  <a:pt x="391604" y="114846"/>
                </a:lnTo>
                <a:lnTo>
                  <a:pt x="470090" y="110299"/>
                </a:lnTo>
                <a:lnTo>
                  <a:pt x="467865" y="92795"/>
                </a:lnTo>
                <a:lnTo>
                  <a:pt x="464672" y="78389"/>
                </a:lnTo>
                <a:lnTo>
                  <a:pt x="460162" y="65684"/>
                </a:lnTo>
                <a:lnTo>
                  <a:pt x="458517" y="62382"/>
                </a:lnTo>
                <a:close/>
              </a:path>
              <a:path w="2324100" h="283844">
                <a:moveTo>
                  <a:pt x="621690" y="0"/>
                </a:moveTo>
                <a:lnTo>
                  <a:pt x="577530" y="6569"/>
                </a:lnTo>
                <a:lnTo>
                  <a:pt x="541042" y="25392"/>
                </a:lnTo>
                <a:lnTo>
                  <a:pt x="513458" y="55141"/>
                </a:lnTo>
                <a:lnTo>
                  <a:pt x="496005" y="94486"/>
                </a:lnTo>
                <a:lnTo>
                  <a:pt x="490020" y="141274"/>
                </a:lnTo>
                <a:lnTo>
                  <a:pt x="489915" y="142100"/>
                </a:lnTo>
                <a:lnTo>
                  <a:pt x="495946" y="188615"/>
                </a:lnTo>
                <a:lnTo>
                  <a:pt x="513553" y="228559"/>
                </a:lnTo>
                <a:lnTo>
                  <a:pt x="541136" y="258306"/>
                </a:lnTo>
                <a:lnTo>
                  <a:pt x="577483" y="277187"/>
                </a:lnTo>
                <a:lnTo>
                  <a:pt x="621283" y="283794"/>
                </a:lnTo>
                <a:lnTo>
                  <a:pt x="663965" y="277187"/>
                </a:lnTo>
                <a:lnTo>
                  <a:pt x="664357" y="277187"/>
                </a:lnTo>
                <a:lnTo>
                  <a:pt x="700599" y="258016"/>
                </a:lnTo>
                <a:lnTo>
                  <a:pt x="728113" y="228024"/>
                </a:lnTo>
                <a:lnTo>
                  <a:pt x="731051" y="221424"/>
                </a:lnTo>
                <a:lnTo>
                  <a:pt x="620864" y="221424"/>
                </a:lnTo>
                <a:lnTo>
                  <a:pt x="603277" y="216678"/>
                </a:lnTo>
                <a:lnTo>
                  <a:pt x="590762" y="202364"/>
                </a:lnTo>
                <a:lnTo>
                  <a:pt x="583281" y="178369"/>
                </a:lnTo>
                <a:lnTo>
                  <a:pt x="580796" y="144576"/>
                </a:lnTo>
                <a:lnTo>
                  <a:pt x="583429" y="109670"/>
                </a:lnTo>
                <a:lnTo>
                  <a:pt x="583474" y="109081"/>
                </a:lnTo>
                <a:lnTo>
                  <a:pt x="591380" y="83343"/>
                </a:lnTo>
                <a:lnTo>
                  <a:pt x="604322" y="67674"/>
                </a:lnTo>
                <a:lnTo>
                  <a:pt x="622109" y="62382"/>
                </a:lnTo>
                <a:lnTo>
                  <a:pt x="733392" y="62382"/>
                </a:lnTo>
                <a:lnTo>
                  <a:pt x="731251" y="57919"/>
                </a:lnTo>
                <a:lnTo>
                  <a:pt x="714641" y="36766"/>
                </a:lnTo>
                <a:lnTo>
                  <a:pt x="695297" y="20391"/>
                </a:lnTo>
                <a:lnTo>
                  <a:pt x="673590" y="8934"/>
                </a:lnTo>
                <a:lnTo>
                  <a:pt x="649171" y="2201"/>
                </a:lnTo>
                <a:lnTo>
                  <a:pt x="621690" y="0"/>
                </a:lnTo>
                <a:close/>
              </a:path>
              <a:path w="2324100" h="283844">
                <a:moveTo>
                  <a:pt x="733392" y="62382"/>
                </a:moveTo>
                <a:lnTo>
                  <a:pt x="622109" y="62382"/>
                </a:lnTo>
                <a:lnTo>
                  <a:pt x="639325" y="66823"/>
                </a:lnTo>
                <a:lnTo>
                  <a:pt x="651432" y="80248"/>
                </a:lnTo>
                <a:lnTo>
                  <a:pt x="658583" y="102812"/>
                </a:lnTo>
                <a:lnTo>
                  <a:pt x="660933" y="134670"/>
                </a:lnTo>
                <a:lnTo>
                  <a:pt x="660808" y="141274"/>
                </a:lnTo>
                <a:lnTo>
                  <a:pt x="657631" y="180517"/>
                </a:lnTo>
                <a:lnTo>
                  <a:pt x="634917" y="218983"/>
                </a:lnTo>
                <a:lnTo>
                  <a:pt x="620864" y="221424"/>
                </a:lnTo>
                <a:lnTo>
                  <a:pt x="731051" y="221424"/>
                </a:lnTo>
                <a:lnTo>
                  <a:pt x="745654" y="188615"/>
                </a:lnTo>
                <a:lnTo>
                  <a:pt x="751707" y="142100"/>
                </a:lnTo>
                <a:lnTo>
                  <a:pt x="751814" y="141274"/>
                </a:lnTo>
                <a:lnTo>
                  <a:pt x="749606" y="109670"/>
                </a:lnTo>
                <a:lnTo>
                  <a:pt x="742829" y="82053"/>
                </a:lnTo>
                <a:lnTo>
                  <a:pt x="733392" y="62382"/>
                </a:lnTo>
                <a:close/>
              </a:path>
              <a:path w="2324100" h="283844">
                <a:moveTo>
                  <a:pt x="867486" y="4127"/>
                </a:moveTo>
                <a:lnTo>
                  <a:pt x="787755" y="4127"/>
                </a:lnTo>
                <a:lnTo>
                  <a:pt x="787755" y="279666"/>
                </a:lnTo>
                <a:lnTo>
                  <a:pt x="856322" y="279666"/>
                </a:lnTo>
                <a:lnTo>
                  <a:pt x="856227" y="142982"/>
                </a:lnTo>
                <a:lnTo>
                  <a:pt x="856121" y="139370"/>
                </a:lnTo>
                <a:lnTo>
                  <a:pt x="856046" y="136819"/>
                </a:lnTo>
                <a:lnTo>
                  <a:pt x="855085" y="128054"/>
                </a:lnTo>
                <a:lnTo>
                  <a:pt x="855035" y="127595"/>
                </a:lnTo>
                <a:lnTo>
                  <a:pt x="853017" y="116434"/>
                </a:lnTo>
                <a:lnTo>
                  <a:pt x="849718" y="101206"/>
                </a:lnTo>
                <a:lnTo>
                  <a:pt x="929143" y="101206"/>
                </a:lnTo>
                <a:lnTo>
                  <a:pt x="867486" y="4127"/>
                </a:lnTo>
                <a:close/>
              </a:path>
              <a:path w="2324100" h="283844">
                <a:moveTo>
                  <a:pt x="929143" y="101206"/>
                </a:moveTo>
                <a:lnTo>
                  <a:pt x="849718" y="101206"/>
                </a:lnTo>
                <a:lnTo>
                  <a:pt x="853686" y="110225"/>
                </a:lnTo>
                <a:lnTo>
                  <a:pt x="856997" y="117578"/>
                </a:lnTo>
                <a:lnTo>
                  <a:pt x="859768" y="123457"/>
                </a:lnTo>
                <a:lnTo>
                  <a:pt x="862114" y="128054"/>
                </a:lnTo>
                <a:lnTo>
                  <a:pt x="866384" y="135499"/>
                </a:lnTo>
                <a:lnTo>
                  <a:pt x="870578" y="142982"/>
                </a:lnTo>
                <a:lnTo>
                  <a:pt x="879043" y="158216"/>
                </a:lnTo>
                <a:lnTo>
                  <a:pt x="954227" y="279666"/>
                </a:lnTo>
                <a:lnTo>
                  <a:pt x="1023213" y="279666"/>
                </a:lnTo>
                <a:lnTo>
                  <a:pt x="1023213" y="158216"/>
                </a:lnTo>
                <a:lnTo>
                  <a:pt x="960843" y="158216"/>
                </a:lnTo>
                <a:lnTo>
                  <a:pt x="956143" y="148147"/>
                </a:lnTo>
                <a:lnTo>
                  <a:pt x="949894" y="136220"/>
                </a:lnTo>
                <a:lnTo>
                  <a:pt x="941786" y="121969"/>
                </a:lnTo>
                <a:lnTo>
                  <a:pt x="931506" y="104927"/>
                </a:lnTo>
                <a:lnTo>
                  <a:pt x="929143" y="101206"/>
                </a:lnTo>
                <a:close/>
              </a:path>
              <a:path w="2324100" h="283844">
                <a:moveTo>
                  <a:pt x="1023213" y="4127"/>
                </a:moveTo>
                <a:lnTo>
                  <a:pt x="954227" y="4127"/>
                </a:lnTo>
                <a:lnTo>
                  <a:pt x="954227" y="85928"/>
                </a:lnTo>
                <a:lnTo>
                  <a:pt x="954581" y="101206"/>
                </a:lnTo>
                <a:lnTo>
                  <a:pt x="954621" y="102916"/>
                </a:lnTo>
                <a:lnTo>
                  <a:pt x="955830" y="120834"/>
                </a:lnTo>
                <a:lnTo>
                  <a:pt x="957891" y="139370"/>
                </a:lnTo>
                <a:lnTo>
                  <a:pt x="960843" y="158216"/>
                </a:lnTo>
                <a:lnTo>
                  <a:pt x="1023213" y="158216"/>
                </a:lnTo>
                <a:lnTo>
                  <a:pt x="1023213" y="4127"/>
                </a:lnTo>
                <a:close/>
              </a:path>
              <a:path w="2324100" h="283844">
                <a:moveTo>
                  <a:pt x="1191755" y="0"/>
                </a:moveTo>
                <a:lnTo>
                  <a:pt x="1147590" y="6569"/>
                </a:lnTo>
                <a:lnTo>
                  <a:pt x="1111102" y="25392"/>
                </a:lnTo>
                <a:lnTo>
                  <a:pt x="1083519" y="55141"/>
                </a:lnTo>
                <a:lnTo>
                  <a:pt x="1066069" y="94486"/>
                </a:lnTo>
                <a:lnTo>
                  <a:pt x="1060085" y="141274"/>
                </a:lnTo>
                <a:lnTo>
                  <a:pt x="1059980" y="142100"/>
                </a:lnTo>
                <a:lnTo>
                  <a:pt x="1066010" y="188615"/>
                </a:lnTo>
                <a:lnTo>
                  <a:pt x="1066106" y="189354"/>
                </a:lnTo>
                <a:lnTo>
                  <a:pt x="1083613" y="228559"/>
                </a:lnTo>
                <a:lnTo>
                  <a:pt x="1111192" y="258306"/>
                </a:lnTo>
                <a:lnTo>
                  <a:pt x="1147536" y="277187"/>
                </a:lnTo>
                <a:lnTo>
                  <a:pt x="1191336" y="283794"/>
                </a:lnTo>
                <a:lnTo>
                  <a:pt x="1234023" y="277187"/>
                </a:lnTo>
                <a:lnTo>
                  <a:pt x="1234415" y="277187"/>
                </a:lnTo>
                <a:lnTo>
                  <a:pt x="1270661" y="258016"/>
                </a:lnTo>
                <a:lnTo>
                  <a:pt x="1298177" y="228024"/>
                </a:lnTo>
                <a:lnTo>
                  <a:pt x="1301115" y="221424"/>
                </a:lnTo>
                <a:lnTo>
                  <a:pt x="1190929" y="221424"/>
                </a:lnTo>
                <a:lnTo>
                  <a:pt x="1173335" y="216678"/>
                </a:lnTo>
                <a:lnTo>
                  <a:pt x="1160816" y="202364"/>
                </a:lnTo>
                <a:lnTo>
                  <a:pt x="1153334" y="178369"/>
                </a:lnTo>
                <a:lnTo>
                  <a:pt x="1150848" y="144576"/>
                </a:lnTo>
                <a:lnTo>
                  <a:pt x="1153483" y="109670"/>
                </a:lnTo>
                <a:lnTo>
                  <a:pt x="1153528" y="109081"/>
                </a:lnTo>
                <a:lnTo>
                  <a:pt x="1161437" y="83343"/>
                </a:lnTo>
                <a:lnTo>
                  <a:pt x="1174380" y="67674"/>
                </a:lnTo>
                <a:lnTo>
                  <a:pt x="1192161" y="62382"/>
                </a:lnTo>
                <a:lnTo>
                  <a:pt x="1303452" y="62382"/>
                </a:lnTo>
                <a:lnTo>
                  <a:pt x="1301310" y="57919"/>
                </a:lnTo>
                <a:lnTo>
                  <a:pt x="1284693" y="36766"/>
                </a:lnTo>
                <a:lnTo>
                  <a:pt x="1265350" y="20391"/>
                </a:lnTo>
                <a:lnTo>
                  <a:pt x="1243644" y="8934"/>
                </a:lnTo>
                <a:lnTo>
                  <a:pt x="1219228" y="2201"/>
                </a:lnTo>
                <a:lnTo>
                  <a:pt x="1191755" y="0"/>
                </a:lnTo>
                <a:close/>
              </a:path>
              <a:path w="2324100" h="283844">
                <a:moveTo>
                  <a:pt x="1303452" y="62382"/>
                </a:moveTo>
                <a:lnTo>
                  <a:pt x="1192161" y="62382"/>
                </a:lnTo>
                <a:lnTo>
                  <a:pt x="1209384" y="66823"/>
                </a:lnTo>
                <a:lnTo>
                  <a:pt x="1221495" y="80248"/>
                </a:lnTo>
                <a:lnTo>
                  <a:pt x="1228648" y="102812"/>
                </a:lnTo>
                <a:lnTo>
                  <a:pt x="1230998" y="134670"/>
                </a:lnTo>
                <a:lnTo>
                  <a:pt x="1230872" y="141274"/>
                </a:lnTo>
                <a:lnTo>
                  <a:pt x="1227683" y="180517"/>
                </a:lnTo>
                <a:lnTo>
                  <a:pt x="1204975" y="218983"/>
                </a:lnTo>
                <a:lnTo>
                  <a:pt x="1190929" y="221424"/>
                </a:lnTo>
                <a:lnTo>
                  <a:pt x="1301115" y="221424"/>
                </a:lnTo>
                <a:lnTo>
                  <a:pt x="1315719" y="188615"/>
                </a:lnTo>
                <a:lnTo>
                  <a:pt x="1321772" y="142100"/>
                </a:lnTo>
                <a:lnTo>
                  <a:pt x="1321879" y="141274"/>
                </a:lnTo>
                <a:lnTo>
                  <a:pt x="1319671" y="109670"/>
                </a:lnTo>
                <a:lnTo>
                  <a:pt x="1312892" y="82053"/>
                </a:lnTo>
                <a:lnTo>
                  <a:pt x="1303452" y="62382"/>
                </a:lnTo>
                <a:close/>
              </a:path>
              <a:path w="2324100" h="283844">
                <a:moveTo>
                  <a:pt x="1468107" y="4127"/>
                </a:moveTo>
                <a:lnTo>
                  <a:pt x="1357807" y="4127"/>
                </a:lnTo>
                <a:lnTo>
                  <a:pt x="1357807" y="279666"/>
                </a:lnTo>
                <a:lnTo>
                  <a:pt x="1421015" y="279666"/>
                </a:lnTo>
                <a:lnTo>
                  <a:pt x="1421015" y="82613"/>
                </a:lnTo>
                <a:lnTo>
                  <a:pt x="1489611" y="82613"/>
                </a:lnTo>
                <a:lnTo>
                  <a:pt x="1468107" y="4127"/>
                </a:lnTo>
                <a:close/>
              </a:path>
              <a:path w="2324100" h="283844">
                <a:moveTo>
                  <a:pt x="1489611" y="82613"/>
                </a:moveTo>
                <a:lnTo>
                  <a:pt x="1421015" y="82613"/>
                </a:lnTo>
                <a:lnTo>
                  <a:pt x="1473885" y="279666"/>
                </a:lnTo>
                <a:lnTo>
                  <a:pt x="1527594" y="279666"/>
                </a:lnTo>
                <a:lnTo>
                  <a:pt x="1561202" y="150368"/>
                </a:lnTo>
                <a:lnTo>
                  <a:pt x="1508175" y="150368"/>
                </a:lnTo>
                <a:lnTo>
                  <a:pt x="1489611" y="82613"/>
                </a:lnTo>
                <a:close/>
              </a:path>
              <a:path w="2324100" h="283844">
                <a:moveTo>
                  <a:pt x="1657299" y="82613"/>
                </a:moveTo>
                <a:lnTo>
                  <a:pt x="1578813" y="82613"/>
                </a:lnTo>
                <a:lnTo>
                  <a:pt x="1578813" y="279666"/>
                </a:lnTo>
                <a:lnTo>
                  <a:pt x="1657299" y="279666"/>
                </a:lnTo>
                <a:lnTo>
                  <a:pt x="1657299" y="82613"/>
                </a:lnTo>
                <a:close/>
              </a:path>
              <a:path w="2324100" h="283844">
                <a:moveTo>
                  <a:pt x="1657299" y="4127"/>
                </a:moveTo>
                <a:lnTo>
                  <a:pt x="1546186" y="4127"/>
                </a:lnTo>
                <a:lnTo>
                  <a:pt x="1508175" y="150368"/>
                </a:lnTo>
                <a:lnTo>
                  <a:pt x="1561202" y="150368"/>
                </a:lnTo>
                <a:lnTo>
                  <a:pt x="1578813" y="82613"/>
                </a:lnTo>
                <a:lnTo>
                  <a:pt x="1657299" y="82613"/>
                </a:lnTo>
                <a:lnTo>
                  <a:pt x="1657299" y="4127"/>
                </a:lnTo>
                <a:close/>
              </a:path>
              <a:path w="2324100" h="283844">
                <a:moveTo>
                  <a:pt x="1789899" y="4127"/>
                </a:moveTo>
                <a:lnTo>
                  <a:pt x="1705216" y="4127"/>
                </a:lnTo>
                <a:lnTo>
                  <a:pt x="1705216" y="279654"/>
                </a:lnTo>
                <a:lnTo>
                  <a:pt x="1789899" y="279654"/>
                </a:lnTo>
                <a:lnTo>
                  <a:pt x="1789899" y="4127"/>
                </a:lnTo>
                <a:close/>
              </a:path>
              <a:path w="2324100" h="283844">
                <a:moveTo>
                  <a:pt x="1951418" y="0"/>
                </a:moveTo>
                <a:lnTo>
                  <a:pt x="1901742" y="8312"/>
                </a:lnTo>
                <a:lnTo>
                  <a:pt x="1863839" y="33045"/>
                </a:lnTo>
                <a:lnTo>
                  <a:pt x="1835338" y="81326"/>
                </a:lnTo>
                <a:lnTo>
                  <a:pt x="1825421" y="144170"/>
                </a:lnTo>
                <a:lnTo>
                  <a:pt x="1831103" y="191526"/>
                </a:lnTo>
                <a:lnTo>
                  <a:pt x="1847474" y="230257"/>
                </a:lnTo>
                <a:lnTo>
                  <a:pt x="1873521" y="259273"/>
                </a:lnTo>
                <a:lnTo>
                  <a:pt x="1908231" y="277482"/>
                </a:lnTo>
                <a:lnTo>
                  <a:pt x="1950593" y="283794"/>
                </a:lnTo>
                <a:lnTo>
                  <a:pt x="1975499" y="281709"/>
                </a:lnTo>
                <a:lnTo>
                  <a:pt x="2018035" y="265149"/>
                </a:lnTo>
                <a:lnTo>
                  <a:pt x="2047322" y="236210"/>
                </a:lnTo>
                <a:lnTo>
                  <a:pt x="2056173" y="220179"/>
                </a:lnTo>
                <a:lnTo>
                  <a:pt x="1951837" y="220179"/>
                </a:lnTo>
                <a:lnTo>
                  <a:pt x="1933960" y="215860"/>
                </a:lnTo>
                <a:lnTo>
                  <a:pt x="1921624" y="202361"/>
                </a:lnTo>
                <a:lnTo>
                  <a:pt x="1914605" y="179285"/>
                </a:lnTo>
                <a:lnTo>
                  <a:pt x="1914479" y="178871"/>
                </a:lnTo>
                <a:lnTo>
                  <a:pt x="1912175" y="144576"/>
                </a:lnTo>
                <a:lnTo>
                  <a:pt x="1912582" y="126731"/>
                </a:lnTo>
                <a:lnTo>
                  <a:pt x="1919617" y="87985"/>
                </a:lnTo>
                <a:lnTo>
                  <a:pt x="1951837" y="62382"/>
                </a:lnTo>
                <a:lnTo>
                  <a:pt x="2054678" y="62382"/>
                </a:lnTo>
                <a:lnTo>
                  <a:pt x="2050148" y="53289"/>
                </a:lnTo>
                <a:lnTo>
                  <a:pt x="2032978" y="30148"/>
                </a:lnTo>
                <a:lnTo>
                  <a:pt x="2010698" y="13476"/>
                </a:lnTo>
                <a:lnTo>
                  <a:pt x="1983461" y="3388"/>
                </a:lnTo>
                <a:lnTo>
                  <a:pt x="1951418" y="0"/>
                </a:lnTo>
                <a:close/>
              </a:path>
              <a:path w="2324100" h="283844">
                <a:moveTo>
                  <a:pt x="1989010" y="174320"/>
                </a:moveTo>
                <a:lnTo>
                  <a:pt x="1985293" y="194558"/>
                </a:lnTo>
                <a:lnTo>
                  <a:pt x="1977858" y="208870"/>
                </a:lnTo>
                <a:lnTo>
                  <a:pt x="1966705" y="217372"/>
                </a:lnTo>
                <a:lnTo>
                  <a:pt x="1951837" y="220179"/>
                </a:lnTo>
                <a:lnTo>
                  <a:pt x="2056173" y="220179"/>
                </a:lnTo>
                <a:lnTo>
                  <a:pt x="2062059" y="202361"/>
                </a:lnTo>
                <a:lnTo>
                  <a:pt x="2062119" y="202182"/>
                </a:lnTo>
                <a:lnTo>
                  <a:pt x="2066264" y="179285"/>
                </a:lnTo>
                <a:lnTo>
                  <a:pt x="1989010" y="174320"/>
                </a:lnTo>
                <a:close/>
              </a:path>
              <a:path w="2324100" h="283844">
                <a:moveTo>
                  <a:pt x="2054678" y="62382"/>
                </a:moveTo>
                <a:lnTo>
                  <a:pt x="1951837" y="62382"/>
                </a:lnTo>
                <a:lnTo>
                  <a:pt x="1961370" y="63865"/>
                </a:lnTo>
                <a:lnTo>
                  <a:pt x="1969855" y="68059"/>
                </a:lnTo>
                <a:lnTo>
                  <a:pt x="1987277" y="104531"/>
                </a:lnTo>
                <a:lnTo>
                  <a:pt x="1987778" y="114846"/>
                </a:lnTo>
                <a:lnTo>
                  <a:pt x="2066264" y="110299"/>
                </a:lnTo>
                <a:lnTo>
                  <a:pt x="2064032" y="92795"/>
                </a:lnTo>
                <a:lnTo>
                  <a:pt x="2060835" y="78389"/>
                </a:lnTo>
                <a:lnTo>
                  <a:pt x="2056324" y="65684"/>
                </a:lnTo>
                <a:lnTo>
                  <a:pt x="2054678" y="62382"/>
                </a:lnTo>
                <a:close/>
              </a:path>
              <a:path w="2324100" h="283844">
                <a:moveTo>
                  <a:pt x="2155482" y="185889"/>
                </a:moveTo>
                <a:lnTo>
                  <a:pt x="2076996" y="199936"/>
                </a:lnTo>
                <a:lnTo>
                  <a:pt x="2082372" y="216175"/>
                </a:lnTo>
                <a:lnTo>
                  <a:pt x="2088407" y="229161"/>
                </a:lnTo>
                <a:lnTo>
                  <a:pt x="2124290" y="264972"/>
                </a:lnTo>
                <a:lnTo>
                  <a:pt x="2172002" y="281703"/>
                </a:lnTo>
                <a:lnTo>
                  <a:pt x="2200503" y="283794"/>
                </a:lnTo>
                <a:lnTo>
                  <a:pt x="2251173" y="277108"/>
                </a:lnTo>
                <a:lnTo>
                  <a:pt x="2290148" y="258184"/>
                </a:lnTo>
                <a:lnTo>
                  <a:pt x="2315180" y="228726"/>
                </a:lnTo>
                <a:lnTo>
                  <a:pt x="2317441" y="218935"/>
                </a:lnTo>
                <a:lnTo>
                  <a:pt x="2206701" y="218935"/>
                </a:lnTo>
                <a:lnTo>
                  <a:pt x="2187718" y="217142"/>
                </a:lnTo>
                <a:lnTo>
                  <a:pt x="2173500" y="211399"/>
                </a:lnTo>
                <a:lnTo>
                  <a:pt x="2163077" y="201163"/>
                </a:lnTo>
                <a:lnTo>
                  <a:pt x="2155482" y="185889"/>
                </a:lnTo>
                <a:close/>
              </a:path>
              <a:path w="2324100" h="283844">
                <a:moveTo>
                  <a:pt x="2204224" y="0"/>
                </a:moveTo>
                <a:lnTo>
                  <a:pt x="2157613" y="6467"/>
                </a:lnTo>
                <a:lnTo>
                  <a:pt x="2121920" y="24785"/>
                </a:lnTo>
                <a:lnTo>
                  <a:pt x="2099084" y="53326"/>
                </a:lnTo>
                <a:lnTo>
                  <a:pt x="2091042" y="90462"/>
                </a:lnTo>
                <a:lnTo>
                  <a:pt x="2093537" y="110551"/>
                </a:lnTo>
                <a:lnTo>
                  <a:pt x="2093616" y="111181"/>
                </a:lnTo>
                <a:lnTo>
                  <a:pt x="2113170" y="144720"/>
                </a:lnTo>
                <a:lnTo>
                  <a:pt x="2161317" y="169005"/>
                </a:lnTo>
                <a:lnTo>
                  <a:pt x="2204643" y="179692"/>
                </a:lnTo>
                <a:lnTo>
                  <a:pt x="2220323" y="183404"/>
                </a:lnTo>
                <a:lnTo>
                  <a:pt x="2230661" y="188006"/>
                </a:lnTo>
                <a:lnTo>
                  <a:pt x="2236353" y="193924"/>
                </a:lnTo>
                <a:lnTo>
                  <a:pt x="2237999" y="201163"/>
                </a:lnTo>
                <a:lnTo>
                  <a:pt x="2238095" y="201587"/>
                </a:lnTo>
                <a:lnTo>
                  <a:pt x="2236037" y="209001"/>
                </a:lnTo>
                <a:lnTo>
                  <a:pt x="2229989" y="214442"/>
                </a:lnTo>
                <a:lnTo>
                  <a:pt x="2220146" y="217792"/>
                </a:lnTo>
                <a:lnTo>
                  <a:pt x="2206701" y="218935"/>
                </a:lnTo>
                <a:lnTo>
                  <a:pt x="2317441" y="218935"/>
                </a:lnTo>
                <a:lnTo>
                  <a:pt x="2324023" y="190436"/>
                </a:lnTo>
                <a:lnTo>
                  <a:pt x="2321325" y="169209"/>
                </a:lnTo>
                <a:lnTo>
                  <a:pt x="2313592" y="150109"/>
                </a:lnTo>
                <a:lnTo>
                  <a:pt x="2285187" y="121869"/>
                </a:lnTo>
                <a:lnTo>
                  <a:pt x="2237036" y="105186"/>
                </a:lnTo>
                <a:lnTo>
                  <a:pt x="2205469" y="98310"/>
                </a:lnTo>
                <a:lnTo>
                  <a:pt x="2190759" y="94575"/>
                </a:lnTo>
                <a:lnTo>
                  <a:pt x="2181466" y="90462"/>
                </a:lnTo>
                <a:lnTo>
                  <a:pt x="2179809" y="88811"/>
                </a:lnTo>
                <a:lnTo>
                  <a:pt x="2176365" y="85242"/>
                </a:lnTo>
                <a:lnTo>
                  <a:pt x="2174900" y="78486"/>
                </a:lnTo>
                <a:lnTo>
                  <a:pt x="2176778" y="71242"/>
                </a:lnTo>
                <a:lnTo>
                  <a:pt x="2182179" y="65782"/>
                </a:lnTo>
                <a:lnTo>
                  <a:pt x="2190754" y="62337"/>
                </a:lnTo>
                <a:lnTo>
                  <a:pt x="2202154" y="61137"/>
                </a:lnTo>
                <a:lnTo>
                  <a:pt x="2312766" y="61137"/>
                </a:lnTo>
                <a:lnTo>
                  <a:pt x="2299493" y="38163"/>
                </a:lnTo>
                <a:lnTo>
                  <a:pt x="2274966" y="16987"/>
                </a:lnTo>
                <a:lnTo>
                  <a:pt x="2243158" y="4253"/>
                </a:lnTo>
                <a:lnTo>
                  <a:pt x="2204224" y="0"/>
                </a:lnTo>
                <a:close/>
              </a:path>
              <a:path w="2324100" h="283844">
                <a:moveTo>
                  <a:pt x="2312766" y="61137"/>
                </a:moveTo>
                <a:lnTo>
                  <a:pt x="2202154" y="61137"/>
                </a:lnTo>
                <a:lnTo>
                  <a:pt x="2217720" y="62732"/>
                </a:lnTo>
                <a:lnTo>
                  <a:pt x="2230041" y="67741"/>
                </a:lnTo>
                <a:lnTo>
                  <a:pt x="2239398" y="76300"/>
                </a:lnTo>
                <a:lnTo>
                  <a:pt x="2246363" y="88811"/>
                </a:lnTo>
                <a:lnTo>
                  <a:pt x="2316581" y="67741"/>
                </a:lnTo>
                <a:lnTo>
                  <a:pt x="2312766" y="61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997" y="1548005"/>
            <a:ext cx="2599055" cy="311785"/>
          </a:xfrm>
          <a:custGeom>
            <a:avLst/>
            <a:gdLst/>
            <a:ahLst/>
            <a:cxnLst/>
            <a:rect l="l" t="t" r="r" b="b"/>
            <a:pathLst>
              <a:path w="2599055" h="311785">
                <a:moveTo>
                  <a:pt x="2443073" y="0"/>
                </a:moveTo>
                <a:lnTo>
                  <a:pt x="155600" y="0"/>
                </a:lnTo>
                <a:lnTo>
                  <a:pt x="106416" y="7932"/>
                </a:lnTo>
                <a:lnTo>
                  <a:pt x="63702" y="30020"/>
                </a:lnTo>
                <a:lnTo>
                  <a:pt x="30020" y="63702"/>
                </a:lnTo>
                <a:lnTo>
                  <a:pt x="7932" y="106416"/>
                </a:lnTo>
                <a:lnTo>
                  <a:pt x="0" y="155600"/>
                </a:lnTo>
                <a:lnTo>
                  <a:pt x="7932" y="204779"/>
                </a:lnTo>
                <a:lnTo>
                  <a:pt x="30020" y="247492"/>
                </a:lnTo>
                <a:lnTo>
                  <a:pt x="63702" y="281176"/>
                </a:lnTo>
                <a:lnTo>
                  <a:pt x="106416" y="303267"/>
                </a:lnTo>
                <a:lnTo>
                  <a:pt x="155600" y="311200"/>
                </a:lnTo>
                <a:lnTo>
                  <a:pt x="2443073" y="311200"/>
                </a:lnTo>
                <a:lnTo>
                  <a:pt x="2492257" y="303267"/>
                </a:lnTo>
                <a:lnTo>
                  <a:pt x="2534971" y="281176"/>
                </a:lnTo>
                <a:lnTo>
                  <a:pt x="2568653" y="247492"/>
                </a:lnTo>
                <a:lnTo>
                  <a:pt x="2590741" y="204779"/>
                </a:lnTo>
                <a:lnTo>
                  <a:pt x="2598674" y="155600"/>
                </a:lnTo>
                <a:lnTo>
                  <a:pt x="2590741" y="106416"/>
                </a:lnTo>
                <a:lnTo>
                  <a:pt x="2568653" y="63702"/>
                </a:lnTo>
                <a:lnTo>
                  <a:pt x="2534971" y="30020"/>
                </a:lnTo>
                <a:lnTo>
                  <a:pt x="2492257" y="7932"/>
                </a:lnTo>
                <a:lnTo>
                  <a:pt x="2443073" y="0"/>
                </a:lnTo>
                <a:close/>
              </a:path>
            </a:pathLst>
          </a:custGeom>
          <a:solidFill>
            <a:srgbClr val="342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07299" y="1539638"/>
            <a:ext cx="2479040" cy="146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Economics-</a:t>
            </a:r>
            <a:r>
              <a:rPr sz="1600" b="1" spc="-80" dirty="0">
                <a:solidFill>
                  <a:srgbClr val="FFFFFF"/>
                </a:solidFill>
                <a:latin typeface="Trebuchet MS"/>
                <a:cs typeface="Trebuchet MS"/>
              </a:rPr>
              <a:t>related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careers</a:t>
            </a:r>
            <a:endParaRPr sz="16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sz="1000" spc="-75" dirty="0">
                <a:latin typeface="Lucida Sans Unicode"/>
                <a:cs typeface="Lucida Sans Unicode"/>
              </a:rPr>
              <a:t>Economics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training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opens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up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30" dirty="0">
                <a:latin typeface="Lucida Sans Unicode"/>
                <a:cs typeface="Lucida Sans Unicode"/>
              </a:rPr>
              <a:t>a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wide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range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of </a:t>
            </a:r>
            <a:r>
              <a:rPr sz="1000" spc="-80" dirty="0">
                <a:latin typeface="Lucida Sans Unicode"/>
                <a:cs typeface="Lucida Sans Unicode"/>
              </a:rPr>
              <a:t>opportunities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with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30" dirty="0">
                <a:latin typeface="Lucida Sans Unicode"/>
                <a:cs typeface="Lucida Sans Unicode"/>
              </a:rPr>
              <a:t>a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diverse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set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of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Lucida Sans Unicode"/>
                <a:cs typeface="Lucida Sans Unicode"/>
              </a:rPr>
              <a:t>employers, </a:t>
            </a:r>
            <a:r>
              <a:rPr sz="1000" spc="-90" dirty="0">
                <a:latin typeface="Lucida Sans Unicode"/>
                <a:cs typeface="Lucida Sans Unicode"/>
              </a:rPr>
              <a:t>including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public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sector;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finance;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45" dirty="0">
                <a:latin typeface="Lucida Sans Unicode"/>
                <a:cs typeface="Lucida Sans Unicode"/>
              </a:rPr>
              <a:t>academia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charities,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00" dirty="0">
                <a:latin typeface="Lucida Sans Unicode"/>
                <a:cs typeface="Lucida Sans Unicode"/>
              </a:rPr>
              <a:t>high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Aptos" panose="020B0004020202020204" pitchFamily="34" charset="0"/>
                <a:cs typeface="Lucida Sans Unicode"/>
              </a:rPr>
              <a:t>profile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global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companies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industries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including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health,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tech, </a:t>
            </a:r>
            <a:r>
              <a:rPr sz="1000" spc="-70" dirty="0">
                <a:latin typeface="Lucida Sans Unicode"/>
                <a:cs typeface="Lucida Sans Unicode"/>
              </a:rPr>
              <a:t>pharmaceuticals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aerospace/automotive,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name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but</a:t>
            </a:r>
            <a:r>
              <a:rPr sz="1000" spc="-55" dirty="0">
                <a:latin typeface="Lucida Sans Unicode"/>
                <a:cs typeface="Lucida Sans Unicode"/>
              </a:rPr>
              <a:t> </a:t>
            </a:r>
            <a:r>
              <a:rPr sz="1000" spc="-30" dirty="0">
                <a:latin typeface="Lucida Sans Unicode"/>
                <a:cs typeface="Lucida Sans Unicode"/>
              </a:rPr>
              <a:t>a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few!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0001" y="3106026"/>
            <a:ext cx="2520950" cy="1149985"/>
          </a:xfrm>
          <a:custGeom>
            <a:avLst/>
            <a:gdLst/>
            <a:ahLst/>
            <a:cxnLst/>
            <a:rect l="l" t="t" r="r" b="b"/>
            <a:pathLst>
              <a:path w="2520950" h="1149985">
                <a:moveTo>
                  <a:pt x="2520658" y="0"/>
                </a:moveTo>
                <a:lnTo>
                  <a:pt x="0" y="0"/>
                </a:lnTo>
                <a:lnTo>
                  <a:pt x="0" y="762000"/>
                </a:lnTo>
                <a:lnTo>
                  <a:pt x="0" y="844600"/>
                </a:lnTo>
                <a:lnTo>
                  <a:pt x="0" y="1149413"/>
                </a:lnTo>
                <a:lnTo>
                  <a:pt x="2520658" y="1149413"/>
                </a:lnTo>
                <a:lnTo>
                  <a:pt x="2520658" y="844600"/>
                </a:lnTo>
                <a:lnTo>
                  <a:pt x="2520658" y="762000"/>
                </a:lnTo>
                <a:lnTo>
                  <a:pt x="2520658" y="0"/>
                </a:lnTo>
                <a:close/>
              </a:path>
            </a:pathLst>
          </a:custGeom>
          <a:solidFill>
            <a:srgbClr val="F3E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0001" y="3106026"/>
            <a:ext cx="2520950" cy="114998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71755" marR="320675">
              <a:lnSpc>
                <a:spcPct val="100000"/>
              </a:lnSpc>
              <a:spcBef>
                <a:spcPts val="234"/>
              </a:spcBef>
            </a:pPr>
            <a:r>
              <a:rPr sz="1000" spc="-6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“Economics</a:t>
            </a:r>
            <a:r>
              <a:rPr sz="1000" spc="-4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6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is</a:t>
            </a:r>
            <a:r>
              <a:rPr sz="1000" spc="-4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3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a</a:t>
            </a:r>
            <a:r>
              <a:rPr sz="1000" spc="-4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discipline</a:t>
            </a:r>
            <a:r>
              <a:rPr sz="1000" spc="-4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in</a:t>
            </a:r>
            <a:r>
              <a:rPr sz="1000" spc="-4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1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demand. </a:t>
            </a:r>
            <a:r>
              <a:rPr sz="1000" spc="-9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As</a:t>
            </a:r>
            <a:r>
              <a:rPr sz="1000" spc="-4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3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a</a:t>
            </a:r>
            <a:r>
              <a:rPr sz="1000" spc="-3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subject</a:t>
            </a:r>
            <a:r>
              <a:rPr sz="1000" spc="-3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fundamentally</a:t>
            </a:r>
            <a:r>
              <a:rPr sz="1000" spc="-3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1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about </a:t>
            </a:r>
            <a:r>
              <a:rPr sz="1000" spc="-8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‘choices’,</a:t>
            </a:r>
            <a:r>
              <a:rPr sz="1000" spc="-4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9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we</a:t>
            </a:r>
            <a:r>
              <a:rPr sz="1000" spc="-4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have</a:t>
            </a:r>
            <a:r>
              <a:rPr sz="1000" spc="-4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10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more</a:t>
            </a:r>
            <a:r>
              <a:rPr sz="1000" spc="-4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and</a:t>
            </a:r>
            <a:r>
              <a:rPr sz="1000" spc="-4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10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more</a:t>
            </a:r>
            <a:r>
              <a:rPr sz="1000" spc="-4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2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to </a:t>
            </a:r>
            <a:r>
              <a:rPr sz="1000" spc="-8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make</a:t>
            </a:r>
            <a:r>
              <a:rPr sz="1000" spc="-4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4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as</a:t>
            </a:r>
            <a:r>
              <a:rPr sz="1000" spc="-3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9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we</a:t>
            </a:r>
            <a:r>
              <a:rPr sz="1000" spc="-4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6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balance</a:t>
            </a:r>
            <a:r>
              <a:rPr sz="1000" spc="-3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8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economic,</a:t>
            </a:r>
            <a:r>
              <a:rPr sz="1000" spc="-4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4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societal </a:t>
            </a:r>
            <a:r>
              <a:rPr sz="1000" spc="-7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and</a:t>
            </a:r>
            <a:r>
              <a:rPr sz="1000" spc="-1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</a:t>
            </a:r>
            <a:r>
              <a:rPr sz="1000" spc="-85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environmental</a:t>
            </a:r>
            <a:r>
              <a:rPr sz="1000" spc="-10" dirty="0">
                <a:solidFill>
                  <a:srgbClr val="8A1F73"/>
                </a:solidFill>
                <a:latin typeface="Aptos" panose="020B0004020202020204" pitchFamily="34" charset="0"/>
                <a:cs typeface="Lucida Sans Unicode"/>
              </a:rPr>
              <a:t> issues.”</a:t>
            </a:r>
            <a:endParaRPr sz="1000" dirty="0">
              <a:latin typeface="Aptos" panose="020B0004020202020204" pitchFamily="34" charset="0"/>
              <a:cs typeface="Lucida Sans Unicode"/>
            </a:endParaRPr>
          </a:p>
          <a:p>
            <a:pPr marL="71755">
              <a:lnSpc>
                <a:spcPct val="100000"/>
              </a:lnSpc>
            </a:pPr>
            <a:r>
              <a:rPr sz="1000" b="1" spc="-35" dirty="0">
                <a:solidFill>
                  <a:srgbClr val="8A1F73"/>
                </a:solidFill>
                <a:latin typeface="Aptos" panose="020B0004020202020204" pitchFamily="34" charset="0"/>
                <a:cs typeface="Trebuchet MS"/>
              </a:rPr>
              <a:t>Neil</a:t>
            </a:r>
            <a:r>
              <a:rPr sz="1000" b="1" spc="-55" dirty="0">
                <a:solidFill>
                  <a:srgbClr val="8A1F73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000" b="1" spc="-10" dirty="0">
                <a:solidFill>
                  <a:srgbClr val="8A1F73"/>
                </a:solidFill>
                <a:latin typeface="Aptos" panose="020B0004020202020204" pitchFamily="34" charset="0"/>
                <a:cs typeface="Trebuchet MS"/>
              </a:rPr>
              <a:t>Gibson,</a:t>
            </a:r>
            <a:endParaRPr sz="1000" dirty="0">
              <a:latin typeface="Aptos" panose="020B0004020202020204" pitchFamily="34" charset="0"/>
              <a:cs typeface="Trebuchet MS"/>
            </a:endParaRPr>
          </a:p>
          <a:p>
            <a:pPr marL="71755">
              <a:lnSpc>
                <a:spcPct val="100000"/>
              </a:lnSpc>
            </a:pPr>
            <a:r>
              <a:rPr sz="1000" b="1" spc="-30" dirty="0">
                <a:solidFill>
                  <a:srgbClr val="8A1F73"/>
                </a:solidFill>
                <a:latin typeface="Aptos" panose="020B0004020202020204" pitchFamily="34" charset="0"/>
                <a:cs typeface="Trebuchet MS"/>
              </a:rPr>
              <a:t>DoF</a:t>
            </a:r>
            <a:r>
              <a:rPr sz="1000" b="1" spc="-25" dirty="0">
                <a:solidFill>
                  <a:srgbClr val="8A1F73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000" b="1" spc="-45" dirty="0">
                <a:solidFill>
                  <a:srgbClr val="8A1F73"/>
                </a:solidFill>
                <a:latin typeface="Aptos" panose="020B0004020202020204" pitchFamily="34" charset="0"/>
                <a:cs typeface="Trebuchet MS"/>
              </a:rPr>
              <a:t>Permanent</a:t>
            </a:r>
            <a:r>
              <a:rPr sz="1000" b="1" spc="-20" dirty="0">
                <a:solidFill>
                  <a:srgbClr val="8A1F73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000" b="1" spc="-40" dirty="0">
                <a:solidFill>
                  <a:srgbClr val="8A1F73"/>
                </a:solidFill>
                <a:latin typeface="Aptos" panose="020B0004020202020204" pitchFamily="34" charset="0"/>
                <a:cs typeface="Trebuchet MS"/>
              </a:rPr>
              <a:t>Secretary</a:t>
            </a:r>
            <a:r>
              <a:rPr sz="1000" b="1" spc="-20" dirty="0">
                <a:solidFill>
                  <a:srgbClr val="8A1F73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000" b="1" spc="-30" dirty="0">
                <a:solidFill>
                  <a:srgbClr val="8A1F73"/>
                </a:solidFill>
                <a:latin typeface="Aptos" panose="020B0004020202020204" pitchFamily="34" charset="0"/>
                <a:cs typeface="Trebuchet MS"/>
              </a:rPr>
              <a:t>and</a:t>
            </a:r>
            <a:r>
              <a:rPr sz="1000" b="1" spc="-20" dirty="0">
                <a:solidFill>
                  <a:srgbClr val="8A1F73"/>
                </a:solidFill>
                <a:latin typeface="Aptos" panose="020B0004020202020204" pitchFamily="34" charset="0"/>
                <a:cs typeface="Trebuchet MS"/>
              </a:rPr>
              <a:t> </a:t>
            </a:r>
            <a:r>
              <a:rPr sz="1000" b="1" spc="-10" dirty="0">
                <a:solidFill>
                  <a:srgbClr val="8A1F73"/>
                </a:solidFill>
                <a:latin typeface="Aptos" panose="020B0004020202020204" pitchFamily="34" charset="0"/>
                <a:cs typeface="Trebuchet MS"/>
              </a:rPr>
              <a:t>Economist</a:t>
            </a:r>
            <a:endParaRPr sz="1000" dirty="0">
              <a:latin typeface="Aptos" panose="020B0004020202020204" pitchFamily="34" charset="0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4773" y="2672528"/>
            <a:ext cx="169545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625586"/>
                </a:solidFill>
                <a:latin typeface="Trebuchet MS"/>
                <a:cs typeface="Trebuchet MS"/>
              </a:rPr>
              <a:t>Business</a:t>
            </a:r>
            <a:r>
              <a:rPr sz="1650" b="1" spc="-80" dirty="0">
                <a:solidFill>
                  <a:srgbClr val="625586"/>
                </a:solidFill>
                <a:latin typeface="Trebuchet MS"/>
                <a:cs typeface="Trebuchet MS"/>
              </a:rPr>
              <a:t> </a:t>
            </a:r>
            <a:r>
              <a:rPr sz="1650" b="1" spc="-20" dirty="0">
                <a:solidFill>
                  <a:srgbClr val="625586"/>
                </a:solidFill>
                <a:latin typeface="Trebuchet MS"/>
                <a:cs typeface="Trebuchet MS"/>
              </a:rPr>
              <a:t>Services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82584" y="2476134"/>
            <a:ext cx="1884045" cy="591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700" b="1" spc="-120" dirty="0">
                <a:solidFill>
                  <a:srgbClr val="34245C"/>
                </a:solidFill>
                <a:latin typeface="Trebuchet MS"/>
                <a:cs typeface="Trebuchet MS"/>
              </a:rPr>
              <a:t>Teaching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32500" y="3605359"/>
            <a:ext cx="6419850" cy="1362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750" b="1" spc="-210" dirty="0">
                <a:solidFill>
                  <a:srgbClr val="B11B83"/>
                </a:solidFill>
                <a:latin typeface="Trebuchet MS"/>
                <a:cs typeface="Trebuchet MS"/>
              </a:rPr>
              <a:t>Public</a:t>
            </a:r>
            <a:r>
              <a:rPr sz="8750" b="1" spc="-440" dirty="0">
                <a:solidFill>
                  <a:srgbClr val="B11B83"/>
                </a:solidFill>
                <a:latin typeface="Trebuchet MS"/>
                <a:cs typeface="Trebuchet MS"/>
              </a:rPr>
              <a:t> </a:t>
            </a:r>
            <a:r>
              <a:rPr sz="8750" b="1" spc="-180" dirty="0">
                <a:solidFill>
                  <a:srgbClr val="B11B83"/>
                </a:solidFill>
                <a:latin typeface="Trebuchet MS"/>
                <a:cs typeface="Trebuchet MS"/>
              </a:rPr>
              <a:t>sector</a:t>
            </a:r>
            <a:endParaRPr sz="87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41657" y="3432404"/>
            <a:ext cx="74168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spc="-45" dirty="0">
                <a:solidFill>
                  <a:srgbClr val="34245C"/>
                </a:solidFill>
                <a:latin typeface="Trebuchet MS"/>
                <a:cs typeface="Trebuchet MS"/>
              </a:rPr>
              <a:t>Defence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37968" y="2697747"/>
            <a:ext cx="3970654" cy="927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-40" dirty="0">
                <a:solidFill>
                  <a:srgbClr val="34245C"/>
                </a:solidFill>
                <a:latin typeface="Trebuchet MS"/>
                <a:cs typeface="Trebuchet MS"/>
              </a:rPr>
              <a:t>Personal</a:t>
            </a:r>
            <a:r>
              <a:rPr sz="1650" b="1" spc="-75" dirty="0">
                <a:solidFill>
                  <a:srgbClr val="34245C"/>
                </a:solidFill>
                <a:latin typeface="Trebuchet MS"/>
                <a:cs typeface="Trebuchet MS"/>
              </a:rPr>
              <a:t> </a:t>
            </a:r>
            <a:r>
              <a:rPr sz="1650" b="1" spc="-50" dirty="0">
                <a:solidFill>
                  <a:srgbClr val="34245C"/>
                </a:solidFill>
                <a:latin typeface="Trebuchet MS"/>
                <a:cs typeface="Trebuchet MS"/>
              </a:rPr>
              <a:t>care</a:t>
            </a:r>
            <a:r>
              <a:rPr sz="1650" b="1" spc="-45" dirty="0">
                <a:solidFill>
                  <a:srgbClr val="34245C"/>
                </a:solidFill>
                <a:latin typeface="Trebuchet MS"/>
                <a:cs typeface="Trebuchet MS"/>
              </a:rPr>
              <a:t> </a:t>
            </a:r>
            <a:r>
              <a:rPr sz="5900" b="1" spc="-50" dirty="0">
                <a:solidFill>
                  <a:srgbClr val="F6A118"/>
                </a:solidFill>
                <a:latin typeface="Trebuchet MS"/>
                <a:cs typeface="Trebuchet MS"/>
              </a:rPr>
              <a:t>Science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61214" y="3290308"/>
            <a:ext cx="1735455" cy="774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900" b="1" spc="-10" dirty="0">
                <a:solidFill>
                  <a:srgbClr val="009D98"/>
                </a:solidFill>
                <a:latin typeface="Trebuchet MS"/>
                <a:cs typeface="Trebuchet MS"/>
              </a:rPr>
              <a:t>Media</a:t>
            </a:r>
            <a:endParaRPr sz="49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57927" y="3978382"/>
            <a:ext cx="122491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04545" algn="l"/>
              </a:tabLst>
            </a:pPr>
            <a:r>
              <a:rPr sz="1125" b="1" spc="-15" baseline="3703" dirty="0">
                <a:solidFill>
                  <a:srgbClr val="34245C"/>
                </a:solidFill>
                <a:latin typeface="Trebuchet MS"/>
                <a:cs typeface="Trebuchet MS"/>
              </a:rPr>
              <a:t>Construction</a:t>
            </a:r>
            <a:r>
              <a:rPr sz="1125" b="1" baseline="3703" dirty="0">
                <a:solidFill>
                  <a:srgbClr val="34245C"/>
                </a:solidFill>
                <a:latin typeface="Trebuchet MS"/>
                <a:cs typeface="Trebuchet MS"/>
              </a:rPr>
              <a:t>	</a:t>
            </a:r>
            <a:r>
              <a:rPr sz="900" b="1" spc="-10" dirty="0">
                <a:solidFill>
                  <a:srgbClr val="34245C"/>
                </a:solidFill>
                <a:latin typeface="Trebuchet MS"/>
                <a:cs typeface="Trebuchet MS"/>
              </a:rPr>
              <a:t>Fashion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19920" y="3359253"/>
            <a:ext cx="2470785" cy="655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100" b="1" spc="-240" dirty="0">
                <a:solidFill>
                  <a:srgbClr val="877EA7"/>
                </a:solidFill>
                <a:latin typeface="Trebuchet MS"/>
                <a:cs typeface="Trebuchet MS"/>
              </a:rPr>
              <a:t>Think-</a:t>
            </a:r>
            <a:r>
              <a:rPr sz="4100" b="1" spc="-35" dirty="0">
                <a:solidFill>
                  <a:srgbClr val="877EA7"/>
                </a:solidFill>
                <a:latin typeface="Trebuchet MS"/>
                <a:cs typeface="Trebuchet MS"/>
              </a:rPr>
              <a:t>tank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31867" y="3313486"/>
            <a:ext cx="2510790" cy="927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900" b="1" spc="-390" dirty="0">
                <a:solidFill>
                  <a:srgbClr val="7263A9"/>
                </a:solidFill>
                <a:latin typeface="Trebuchet MS"/>
                <a:cs typeface="Trebuchet MS"/>
              </a:rPr>
              <a:t>Tech</a:t>
            </a:r>
            <a:r>
              <a:rPr sz="5900" b="1" spc="-1060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450" b="1" spc="-20" dirty="0">
                <a:solidFill>
                  <a:srgbClr val="34245C"/>
                </a:solidFill>
                <a:latin typeface="Trebuchet MS"/>
                <a:cs typeface="Trebuchet MS"/>
              </a:rPr>
              <a:t>Consulting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86922" y="3014877"/>
            <a:ext cx="828040" cy="246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50" b="1" spc="-30" dirty="0">
                <a:solidFill>
                  <a:srgbClr val="34245C"/>
                </a:solidFill>
                <a:latin typeface="Trebuchet MS"/>
                <a:cs typeface="Trebuchet MS"/>
              </a:rPr>
              <a:t>Academia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86863" y="3146014"/>
            <a:ext cx="1421130" cy="41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spc="-40" dirty="0">
                <a:solidFill>
                  <a:srgbClr val="34245C"/>
                </a:solidFill>
                <a:latin typeface="Trebuchet MS"/>
                <a:cs typeface="Trebuchet MS"/>
              </a:rPr>
              <a:t>Insurance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77504" y="2817997"/>
            <a:ext cx="986155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-60" dirty="0">
                <a:solidFill>
                  <a:srgbClr val="34245C"/>
                </a:solidFill>
                <a:latin typeface="Trebuchet MS"/>
                <a:cs typeface="Trebuchet MS"/>
              </a:rPr>
              <a:t>Automotive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77828" y="4365281"/>
            <a:ext cx="59055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-10" dirty="0">
                <a:solidFill>
                  <a:srgbClr val="34245C"/>
                </a:solidFill>
                <a:latin typeface="Trebuchet MS"/>
                <a:cs typeface="Trebuchet MS"/>
              </a:rPr>
              <a:t>Food/Drink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70523" y="4681360"/>
            <a:ext cx="47561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-30" dirty="0">
                <a:solidFill>
                  <a:srgbClr val="34245C"/>
                </a:solidFill>
                <a:latin typeface="Trebuchet MS"/>
                <a:cs typeface="Trebuchet MS"/>
              </a:rPr>
              <a:t>Furniture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20935" y="4753498"/>
            <a:ext cx="9683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40" dirty="0">
                <a:solidFill>
                  <a:srgbClr val="34245C"/>
                </a:solidFill>
                <a:latin typeface="Trebuchet MS"/>
                <a:cs typeface="Trebuchet MS"/>
              </a:rPr>
              <a:t>Aerospace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57326" y="4506869"/>
            <a:ext cx="3004185" cy="1264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100" b="1" spc="-280" dirty="0">
                <a:solidFill>
                  <a:srgbClr val="DF0067"/>
                </a:solidFill>
                <a:latin typeface="Trebuchet MS"/>
                <a:cs typeface="Trebuchet MS"/>
              </a:rPr>
              <a:t>Health</a:t>
            </a:r>
            <a:endParaRPr sz="81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20922" y="5386885"/>
            <a:ext cx="2611120" cy="775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900" b="1" spc="-60" dirty="0">
                <a:solidFill>
                  <a:srgbClr val="625586"/>
                </a:solidFill>
                <a:latin typeface="Trebuchet MS"/>
                <a:cs typeface="Trebuchet MS"/>
              </a:rPr>
              <a:t>Research</a:t>
            </a:r>
            <a:endParaRPr sz="49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42115" y="5177673"/>
            <a:ext cx="1442085" cy="349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00" b="1" spc="-40" dirty="0">
                <a:solidFill>
                  <a:srgbClr val="34245C"/>
                </a:solidFill>
                <a:latin typeface="Trebuchet MS"/>
                <a:cs typeface="Trebuchet MS"/>
              </a:rPr>
              <a:t>Engineering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42704" y="4688093"/>
            <a:ext cx="1806575" cy="610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50" b="1" spc="-10" dirty="0">
                <a:solidFill>
                  <a:srgbClr val="34245C"/>
                </a:solidFill>
                <a:latin typeface="Trebuchet MS"/>
                <a:cs typeface="Trebuchet MS"/>
              </a:rPr>
              <a:t>Banking</a:t>
            </a:r>
            <a:endParaRPr sz="38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41130" y="5168978"/>
            <a:ext cx="862330" cy="3594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150" b="1" spc="-45" dirty="0">
                <a:solidFill>
                  <a:srgbClr val="34245C"/>
                </a:solidFill>
                <a:latin typeface="Trebuchet MS"/>
                <a:cs typeface="Trebuchet MS"/>
              </a:rPr>
              <a:t>Energy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442114" y="4682978"/>
            <a:ext cx="1753235" cy="617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50" b="1" spc="-85" dirty="0">
                <a:solidFill>
                  <a:srgbClr val="34245C"/>
                </a:solidFill>
                <a:latin typeface="Trebuchet MS"/>
                <a:cs typeface="Trebuchet MS"/>
              </a:rPr>
              <a:t>Finance</a:t>
            </a:r>
            <a:endParaRPr sz="385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795484" y="7083483"/>
            <a:ext cx="144780" cy="254000"/>
          </a:xfrm>
          <a:custGeom>
            <a:avLst/>
            <a:gdLst/>
            <a:ahLst/>
            <a:cxnLst/>
            <a:rect l="l" t="t" r="r" b="b"/>
            <a:pathLst>
              <a:path w="144779" h="254000">
                <a:moveTo>
                  <a:pt x="0" y="0"/>
                </a:moveTo>
                <a:lnTo>
                  <a:pt x="0" y="253644"/>
                </a:lnTo>
                <a:lnTo>
                  <a:pt x="144589" y="1268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72003" y="7074486"/>
            <a:ext cx="144780" cy="254000"/>
          </a:xfrm>
          <a:custGeom>
            <a:avLst/>
            <a:gdLst/>
            <a:ahLst/>
            <a:cxnLst/>
            <a:rect l="l" t="t" r="r" b="b"/>
            <a:pathLst>
              <a:path w="144779" h="254000">
                <a:moveTo>
                  <a:pt x="144589" y="0"/>
                </a:moveTo>
                <a:lnTo>
                  <a:pt x="0" y="126822"/>
                </a:lnTo>
                <a:lnTo>
                  <a:pt x="144589" y="253644"/>
                </a:lnTo>
                <a:lnTo>
                  <a:pt x="144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413769" y="6827363"/>
            <a:ext cx="174625" cy="1778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0" b="1" spc="-25" dirty="0">
                <a:latin typeface="Trebuchet MS"/>
                <a:cs typeface="Trebuchet MS"/>
              </a:rPr>
              <a:t>05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385" y="2322750"/>
            <a:ext cx="4536440" cy="3543300"/>
          </a:xfrm>
          <a:custGeom>
            <a:avLst/>
            <a:gdLst/>
            <a:ahLst/>
            <a:cxnLst/>
            <a:rect l="l" t="t" r="r" b="b"/>
            <a:pathLst>
              <a:path w="4536440" h="3543300">
                <a:moveTo>
                  <a:pt x="4463999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3471252"/>
                </a:lnTo>
                <a:lnTo>
                  <a:pt x="5657" y="3499277"/>
                </a:lnTo>
                <a:lnTo>
                  <a:pt x="21086" y="3522162"/>
                </a:lnTo>
                <a:lnTo>
                  <a:pt x="43971" y="3537591"/>
                </a:lnTo>
                <a:lnTo>
                  <a:pt x="71996" y="3543249"/>
                </a:lnTo>
                <a:lnTo>
                  <a:pt x="4463999" y="3543249"/>
                </a:lnTo>
                <a:lnTo>
                  <a:pt x="4492023" y="3537591"/>
                </a:lnTo>
                <a:lnTo>
                  <a:pt x="4514908" y="3522162"/>
                </a:lnTo>
                <a:lnTo>
                  <a:pt x="4530337" y="3499277"/>
                </a:lnTo>
                <a:lnTo>
                  <a:pt x="4535995" y="3471252"/>
                </a:lnTo>
                <a:lnTo>
                  <a:pt x="4535995" y="71996"/>
                </a:lnTo>
                <a:lnTo>
                  <a:pt x="4530337" y="43971"/>
                </a:lnTo>
                <a:lnTo>
                  <a:pt x="4514908" y="21086"/>
                </a:lnTo>
                <a:lnTo>
                  <a:pt x="4492023" y="5657"/>
                </a:lnTo>
                <a:lnTo>
                  <a:pt x="4463999" y="0"/>
                </a:lnTo>
                <a:close/>
              </a:path>
            </a:pathLst>
          </a:custGeom>
          <a:solidFill>
            <a:srgbClr val="FEF6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451944" y="2326628"/>
            <a:ext cx="4536440" cy="3543300"/>
          </a:xfrm>
          <a:custGeom>
            <a:avLst/>
            <a:gdLst/>
            <a:ahLst/>
            <a:cxnLst/>
            <a:rect l="l" t="t" r="r" b="b"/>
            <a:pathLst>
              <a:path w="4536440" h="3543300">
                <a:moveTo>
                  <a:pt x="4463999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3471252"/>
                </a:lnTo>
                <a:lnTo>
                  <a:pt x="5657" y="3499277"/>
                </a:lnTo>
                <a:lnTo>
                  <a:pt x="21086" y="3522162"/>
                </a:lnTo>
                <a:lnTo>
                  <a:pt x="43971" y="3537591"/>
                </a:lnTo>
                <a:lnTo>
                  <a:pt x="71996" y="3543249"/>
                </a:lnTo>
                <a:lnTo>
                  <a:pt x="4463999" y="3543249"/>
                </a:lnTo>
                <a:lnTo>
                  <a:pt x="4492023" y="3537591"/>
                </a:lnTo>
                <a:lnTo>
                  <a:pt x="4514908" y="3522162"/>
                </a:lnTo>
                <a:lnTo>
                  <a:pt x="4530337" y="3499277"/>
                </a:lnTo>
                <a:lnTo>
                  <a:pt x="4535995" y="3471252"/>
                </a:lnTo>
                <a:lnTo>
                  <a:pt x="4535995" y="71996"/>
                </a:lnTo>
                <a:lnTo>
                  <a:pt x="4530337" y="43971"/>
                </a:lnTo>
                <a:lnTo>
                  <a:pt x="4514908" y="21086"/>
                </a:lnTo>
                <a:lnTo>
                  <a:pt x="4492023" y="5657"/>
                </a:lnTo>
                <a:lnTo>
                  <a:pt x="4463999" y="0"/>
                </a:lnTo>
                <a:close/>
              </a:path>
            </a:pathLst>
          </a:custGeom>
          <a:solidFill>
            <a:srgbClr val="EEF5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46000" y="6918358"/>
            <a:ext cx="1140460" cy="641985"/>
          </a:xfrm>
          <a:custGeom>
            <a:avLst/>
            <a:gdLst/>
            <a:ahLst/>
            <a:cxnLst/>
            <a:rect l="l" t="t" r="r" b="b"/>
            <a:pathLst>
              <a:path w="1140459" h="641984">
                <a:moveTo>
                  <a:pt x="360000" y="0"/>
                </a:moveTo>
                <a:lnTo>
                  <a:pt x="314035" y="2928"/>
                </a:lnTo>
                <a:lnTo>
                  <a:pt x="268677" y="11715"/>
                </a:lnTo>
                <a:lnTo>
                  <a:pt x="224532" y="26360"/>
                </a:lnTo>
                <a:lnTo>
                  <a:pt x="182206" y="46862"/>
                </a:lnTo>
                <a:lnTo>
                  <a:pt x="142307" y="73223"/>
                </a:lnTo>
                <a:lnTo>
                  <a:pt x="105441" y="105441"/>
                </a:lnTo>
                <a:lnTo>
                  <a:pt x="73223" y="142307"/>
                </a:lnTo>
                <a:lnTo>
                  <a:pt x="46863" y="182206"/>
                </a:lnTo>
                <a:lnTo>
                  <a:pt x="26360" y="224532"/>
                </a:lnTo>
                <a:lnTo>
                  <a:pt x="11715" y="268677"/>
                </a:lnTo>
                <a:lnTo>
                  <a:pt x="2928" y="314035"/>
                </a:lnTo>
                <a:lnTo>
                  <a:pt x="0" y="360000"/>
                </a:lnTo>
                <a:lnTo>
                  <a:pt x="2928" y="405965"/>
                </a:lnTo>
                <a:lnTo>
                  <a:pt x="11715" y="451323"/>
                </a:lnTo>
                <a:lnTo>
                  <a:pt x="26360" y="495469"/>
                </a:lnTo>
                <a:lnTo>
                  <a:pt x="46863" y="537794"/>
                </a:lnTo>
                <a:lnTo>
                  <a:pt x="73223" y="577693"/>
                </a:lnTo>
                <a:lnTo>
                  <a:pt x="105441" y="614559"/>
                </a:lnTo>
                <a:lnTo>
                  <a:pt x="132529" y="641647"/>
                </a:lnTo>
                <a:lnTo>
                  <a:pt x="1140152" y="641647"/>
                </a:lnTo>
                <a:lnTo>
                  <a:pt x="1096321" y="587203"/>
                </a:lnTo>
                <a:lnTo>
                  <a:pt x="614559" y="105441"/>
                </a:lnTo>
                <a:lnTo>
                  <a:pt x="577693" y="73223"/>
                </a:lnTo>
                <a:lnTo>
                  <a:pt x="537794" y="46862"/>
                </a:lnTo>
                <a:lnTo>
                  <a:pt x="495469" y="26360"/>
                </a:lnTo>
                <a:lnTo>
                  <a:pt x="451323" y="11715"/>
                </a:lnTo>
                <a:lnTo>
                  <a:pt x="405965" y="2928"/>
                </a:lnTo>
                <a:lnTo>
                  <a:pt x="360000" y="0"/>
                </a:lnTo>
                <a:close/>
              </a:path>
            </a:pathLst>
          </a:custGeom>
          <a:solidFill>
            <a:srgbClr val="DF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3" cy="1061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317672" y="6918358"/>
            <a:ext cx="1151255" cy="641985"/>
          </a:xfrm>
          <a:custGeom>
            <a:avLst/>
            <a:gdLst/>
            <a:ahLst/>
            <a:cxnLst/>
            <a:rect l="l" t="t" r="r" b="b"/>
            <a:pathLst>
              <a:path w="1151254" h="641984">
                <a:moveTo>
                  <a:pt x="790764" y="0"/>
                </a:moveTo>
                <a:lnTo>
                  <a:pt x="744799" y="2928"/>
                </a:lnTo>
                <a:lnTo>
                  <a:pt x="699440" y="11715"/>
                </a:lnTo>
                <a:lnTo>
                  <a:pt x="655295" y="26360"/>
                </a:lnTo>
                <a:lnTo>
                  <a:pt x="612970" y="46862"/>
                </a:lnTo>
                <a:lnTo>
                  <a:pt x="573071" y="73223"/>
                </a:lnTo>
                <a:lnTo>
                  <a:pt x="536205" y="105441"/>
                </a:lnTo>
                <a:lnTo>
                  <a:pt x="0" y="641647"/>
                </a:lnTo>
                <a:lnTo>
                  <a:pt x="1018235" y="641647"/>
                </a:lnTo>
                <a:lnTo>
                  <a:pt x="1045323" y="614559"/>
                </a:lnTo>
                <a:lnTo>
                  <a:pt x="1077541" y="577693"/>
                </a:lnTo>
                <a:lnTo>
                  <a:pt x="1103901" y="537794"/>
                </a:lnTo>
                <a:lnTo>
                  <a:pt x="1124404" y="495469"/>
                </a:lnTo>
                <a:lnTo>
                  <a:pt x="1139049" y="451323"/>
                </a:lnTo>
                <a:lnTo>
                  <a:pt x="1147835" y="405965"/>
                </a:lnTo>
                <a:lnTo>
                  <a:pt x="1150764" y="360000"/>
                </a:lnTo>
                <a:lnTo>
                  <a:pt x="1147835" y="314035"/>
                </a:lnTo>
                <a:lnTo>
                  <a:pt x="1139049" y="268677"/>
                </a:lnTo>
                <a:lnTo>
                  <a:pt x="1124404" y="224532"/>
                </a:lnTo>
                <a:lnTo>
                  <a:pt x="1103901" y="182206"/>
                </a:lnTo>
                <a:lnTo>
                  <a:pt x="1077541" y="142307"/>
                </a:lnTo>
                <a:lnTo>
                  <a:pt x="1045323" y="105441"/>
                </a:lnTo>
                <a:lnTo>
                  <a:pt x="1008457" y="73223"/>
                </a:lnTo>
                <a:lnTo>
                  <a:pt x="968558" y="46862"/>
                </a:lnTo>
                <a:lnTo>
                  <a:pt x="926232" y="26360"/>
                </a:lnTo>
                <a:lnTo>
                  <a:pt x="882087" y="11715"/>
                </a:lnTo>
                <a:lnTo>
                  <a:pt x="836729" y="2928"/>
                </a:lnTo>
                <a:lnTo>
                  <a:pt x="790764" y="0"/>
                </a:lnTo>
                <a:close/>
              </a:path>
            </a:pathLst>
          </a:custGeom>
          <a:solidFill>
            <a:srgbClr val="DF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19998" y="287997"/>
            <a:ext cx="1255395" cy="608330"/>
            <a:chOff x="719998" y="287997"/>
            <a:chExt cx="1255395" cy="608330"/>
          </a:xfrm>
        </p:grpSpPr>
        <p:sp>
          <p:nvSpPr>
            <p:cNvPr id="8" name="object 8"/>
            <p:cNvSpPr/>
            <p:nvPr/>
          </p:nvSpPr>
          <p:spPr>
            <a:xfrm>
              <a:off x="720001" y="287997"/>
              <a:ext cx="1255395" cy="526415"/>
            </a:xfrm>
            <a:custGeom>
              <a:avLst/>
              <a:gdLst/>
              <a:ahLst/>
              <a:cxnLst/>
              <a:rect l="l" t="t" r="r" b="b"/>
              <a:pathLst>
                <a:path w="1255395" h="526415">
                  <a:moveTo>
                    <a:pt x="1255064" y="0"/>
                  </a:moveTo>
                  <a:lnTo>
                    <a:pt x="0" y="0"/>
                  </a:lnTo>
                  <a:lnTo>
                    <a:pt x="0" y="525995"/>
                  </a:lnTo>
                  <a:lnTo>
                    <a:pt x="1255064" y="525995"/>
                  </a:lnTo>
                  <a:lnTo>
                    <a:pt x="1255064" y="0"/>
                  </a:lnTo>
                  <a:close/>
                </a:path>
              </a:pathLst>
            </a:custGeom>
            <a:solidFill>
              <a:srgbClr val="F6A1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9988" y="341058"/>
              <a:ext cx="1255395" cy="555625"/>
            </a:xfrm>
            <a:custGeom>
              <a:avLst/>
              <a:gdLst/>
              <a:ahLst/>
              <a:cxnLst/>
              <a:rect l="l" t="t" r="r" b="b"/>
              <a:pathLst>
                <a:path w="1255395" h="555625">
                  <a:moveTo>
                    <a:pt x="254279" y="66713"/>
                  </a:moveTo>
                  <a:lnTo>
                    <a:pt x="241427" y="27139"/>
                  </a:lnTo>
                  <a:lnTo>
                    <a:pt x="201955" y="1092"/>
                  </a:lnTo>
                  <a:lnTo>
                    <a:pt x="188722" y="0"/>
                  </a:lnTo>
                  <a:lnTo>
                    <a:pt x="172796" y="1574"/>
                  </a:lnTo>
                  <a:lnTo>
                    <a:pt x="135242" y="25323"/>
                  </a:lnTo>
                  <a:lnTo>
                    <a:pt x="116560" y="73113"/>
                  </a:lnTo>
                  <a:lnTo>
                    <a:pt x="115316" y="93383"/>
                  </a:lnTo>
                  <a:lnTo>
                    <a:pt x="116547" y="113741"/>
                  </a:lnTo>
                  <a:lnTo>
                    <a:pt x="135064" y="161493"/>
                  </a:lnTo>
                  <a:lnTo>
                    <a:pt x="172529" y="185064"/>
                  </a:lnTo>
                  <a:lnTo>
                    <a:pt x="188493" y="186639"/>
                  </a:lnTo>
                  <a:lnTo>
                    <a:pt x="201472" y="185585"/>
                  </a:lnTo>
                  <a:lnTo>
                    <a:pt x="240652" y="160375"/>
                  </a:lnTo>
                  <a:lnTo>
                    <a:pt x="254279" y="121945"/>
                  </a:lnTo>
                  <a:lnTo>
                    <a:pt x="218744" y="118021"/>
                  </a:lnTo>
                  <a:lnTo>
                    <a:pt x="217093" y="126276"/>
                  </a:lnTo>
                  <a:lnTo>
                    <a:pt x="214833" y="133464"/>
                  </a:lnTo>
                  <a:lnTo>
                    <a:pt x="211963" y="139611"/>
                  </a:lnTo>
                  <a:lnTo>
                    <a:pt x="208483" y="144691"/>
                  </a:lnTo>
                  <a:lnTo>
                    <a:pt x="203441" y="150749"/>
                  </a:lnTo>
                  <a:lnTo>
                    <a:pt x="196926" y="153784"/>
                  </a:lnTo>
                  <a:lnTo>
                    <a:pt x="188950" y="153784"/>
                  </a:lnTo>
                  <a:lnTo>
                    <a:pt x="157746" y="119722"/>
                  </a:lnTo>
                  <a:lnTo>
                    <a:pt x="155651" y="93383"/>
                  </a:lnTo>
                  <a:lnTo>
                    <a:pt x="156184" y="79298"/>
                  </a:lnTo>
                  <a:lnTo>
                    <a:pt x="168897" y="40906"/>
                  </a:lnTo>
                  <a:lnTo>
                    <a:pt x="188950" y="32092"/>
                  </a:lnTo>
                  <a:lnTo>
                    <a:pt x="197091" y="32092"/>
                  </a:lnTo>
                  <a:lnTo>
                    <a:pt x="217805" y="70129"/>
                  </a:lnTo>
                  <a:lnTo>
                    <a:pt x="254279" y="66713"/>
                  </a:lnTo>
                  <a:close/>
                </a:path>
                <a:path w="1255395" h="555625">
                  <a:moveTo>
                    <a:pt x="403974" y="183222"/>
                  </a:moveTo>
                  <a:lnTo>
                    <a:pt x="391287" y="140258"/>
                  </a:lnTo>
                  <a:lnTo>
                    <a:pt x="382333" y="109931"/>
                  </a:lnTo>
                  <a:lnTo>
                    <a:pt x="362724" y="43459"/>
                  </a:lnTo>
                  <a:lnTo>
                    <a:pt x="350977" y="3657"/>
                  </a:lnTo>
                  <a:lnTo>
                    <a:pt x="344639" y="3657"/>
                  </a:lnTo>
                  <a:lnTo>
                    <a:pt x="344639" y="109931"/>
                  </a:lnTo>
                  <a:lnTo>
                    <a:pt x="307695" y="109931"/>
                  </a:lnTo>
                  <a:lnTo>
                    <a:pt x="325996" y="43459"/>
                  </a:lnTo>
                  <a:lnTo>
                    <a:pt x="344639" y="109931"/>
                  </a:lnTo>
                  <a:lnTo>
                    <a:pt x="344639" y="3657"/>
                  </a:lnTo>
                  <a:lnTo>
                    <a:pt x="308635" y="3657"/>
                  </a:lnTo>
                  <a:lnTo>
                    <a:pt x="255866" y="183222"/>
                  </a:lnTo>
                  <a:lnTo>
                    <a:pt x="288239" y="183222"/>
                  </a:lnTo>
                  <a:lnTo>
                    <a:pt x="299961" y="140258"/>
                  </a:lnTo>
                  <a:lnTo>
                    <a:pt x="352145" y="140258"/>
                  </a:lnTo>
                  <a:lnTo>
                    <a:pt x="364109" y="183222"/>
                  </a:lnTo>
                  <a:lnTo>
                    <a:pt x="403974" y="183222"/>
                  </a:lnTo>
                  <a:close/>
                </a:path>
                <a:path w="1255395" h="555625">
                  <a:moveTo>
                    <a:pt x="553440" y="183222"/>
                  </a:moveTo>
                  <a:lnTo>
                    <a:pt x="524967" y="110807"/>
                  </a:lnTo>
                  <a:lnTo>
                    <a:pt x="521893" y="102984"/>
                  </a:lnTo>
                  <a:lnTo>
                    <a:pt x="528828" y="99631"/>
                  </a:lnTo>
                  <a:lnTo>
                    <a:pt x="534847" y="95516"/>
                  </a:lnTo>
                  <a:lnTo>
                    <a:pt x="551675" y="55333"/>
                  </a:lnTo>
                  <a:lnTo>
                    <a:pt x="550735" y="43789"/>
                  </a:lnTo>
                  <a:lnTo>
                    <a:pt x="526961" y="10947"/>
                  </a:lnTo>
                  <a:lnTo>
                    <a:pt x="511810" y="6083"/>
                  </a:lnTo>
                  <a:lnTo>
                    <a:pt x="511810" y="49479"/>
                  </a:lnTo>
                  <a:lnTo>
                    <a:pt x="511810" y="64566"/>
                  </a:lnTo>
                  <a:lnTo>
                    <a:pt x="509358" y="70421"/>
                  </a:lnTo>
                  <a:lnTo>
                    <a:pt x="499592" y="78676"/>
                  </a:lnTo>
                  <a:lnTo>
                    <a:pt x="492607" y="80733"/>
                  </a:lnTo>
                  <a:lnTo>
                    <a:pt x="454926" y="80733"/>
                  </a:lnTo>
                  <a:lnTo>
                    <a:pt x="454926" y="34112"/>
                  </a:lnTo>
                  <a:lnTo>
                    <a:pt x="492925" y="34112"/>
                  </a:lnTo>
                  <a:lnTo>
                    <a:pt x="499884" y="36042"/>
                  </a:lnTo>
                  <a:lnTo>
                    <a:pt x="509422" y="43789"/>
                  </a:lnTo>
                  <a:lnTo>
                    <a:pt x="511810" y="49479"/>
                  </a:lnTo>
                  <a:lnTo>
                    <a:pt x="511810" y="6083"/>
                  </a:lnTo>
                  <a:lnTo>
                    <a:pt x="503326" y="4470"/>
                  </a:lnTo>
                  <a:lnTo>
                    <a:pt x="488581" y="3657"/>
                  </a:lnTo>
                  <a:lnTo>
                    <a:pt x="416229" y="3657"/>
                  </a:lnTo>
                  <a:lnTo>
                    <a:pt x="416229" y="183222"/>
                  </a:lnTo>
                  <a:lnTo>
                    <a:pt x="454926" y="183222"/>
                  </a:lnTo>
                  <a:lnTo>
                    <a:pt x="454926" y="110807"/>
                  </a:lnTo>
                  <a:lnTo>
                    <a:pt x="484479" y="110807"/>
                  </a:lnTo>
                  <a:lnTo>
                    <a:pt x="512038" y="183222"/>
                  </a:lnTo>
                  <a:lnTo>
                    <a:pt x="553440" y="183222"/>
                  </a:lnTo>
                  <a:close/>
                </a:path>
                <a:path w="1255395" h="555625">
                  <a:moveTo>
                    <a:pt x="691299" y="150202"/>
                  </a:moveTo>
                  <a:lnTo>
                    <a:pt x="609676" y="150202"/>
                  </a:lnTo>
                  <a:lnTo>
                    <a:pt x="609676" y="105752"/>
                  </a:lnTo>
                  <a:lnTo>
                    <a:pt x="674522" y="105752"/>
                  </a:lnTo>
                  <a:lnTo>
                    <a:pt x="674522" y="75272"/>
                  </a:lnTo>
                  <a:lnTo>
                    <a:pt x="609676" y="75272"/>
                  </a:lnTo>
                  <a:lnTo>
                    <a:pt x="609676" y="35902"/>
                  </a:lnTo>
                  <a:lnTo>
                    <a:pt x="690118" y="35902"/>
                  </a:lnTo>
                  <a:lnTo>
                    <a:pt x="690118" y="4152"/>
                  </a:lnTo>
                  <a:lnTo>
                    <a:pt x="572147" y="4152"/>
                  </a:lnTo>
                  <a:lnTo>
                    <a:pt x="572147" y="35902"/>
                  </a:lnTo>
                  <a:lnTo>
                    <a:pt x="572147" y="75272"/>
                  </a:lnTo>
                  <a:lnTo>
                    <a:pt x="572147" y="105752"/>
                  </a:lnTo>
                  <a:lnTo>
                    <a:pt x="572147" y="150202"/>
                  </a:lnTo>
                  <a:lnTo>
                    <a:pt x="572147" y="183222"/>
                  </a:lnTo>
                  <a:lnTo>
                    <a:pt x="691299" y="183222"/>
                  </a:lnTo>
                  <a:lnTo>
                    <a:pt x="691299" y="150202"/>
                  </a:lnTo>
                  <a:close/>
                </a:path>
                <a:path w="1255395" h="555625">
                  <a:moveTo>
                    <a:pt x="830795" y="150202"/>
                  </a:moveTo>
                  <a:lnTo>
                    <a:pt x="749173" y="150202"/>
                  </a:lnTo>
                  <a:lnTo>
                    <a:pt x="749173" y="105752"/>
                  </a:lnTo>
                  <a:lnTo>
                    <a:pt x="814019" y="105752"/>
                  </a:lnTo>
                  <a:lnTo>
                    <a:pt x="814019" y="75272"/>
                  </a:lnTo>
                  <a:lnTo>
                    <a:pt x="749173" y="75272"/>
                  </a:lnTo>
                  <a:lnTo>
                    <a:pt x="749173" y="35902"/>
                  </a:lnTo>
                  <a:lnTo>
                    <a:pt x="829614" y="35902"/>
                  </a:lnTo>
                  <a:lnTo>
                    <a:pt x="829614" y="4152"/>
                  </a:lnTo>
                  <a:lnTo>
                    <a:pt x="711644" y="4152"/>
                  </a:lnTo>
                  <a:lnTo>
                    <a:pt x="711644" y="35902"/>
                  </a:lnTo>
                  <a:lnTo>
                    <a:pt x="711644" y="75272"/>
                  </a:lnTo>
                  <a:lnTo>
                    <a:pt x="711644" y="105752"/>
                  </a:lnTo>
                  <a:lnTo>
                    <a:pt x="711644" y="150202"/>
                  </a:lnTo>
                  <a:lnTo>
                    <a:pt x="711644" y="183222"/>
                  </a:lnTo>
                  <a:lnTo>
                    <a:pt x="830795" y="183222"/>
                  </a:lnTo>
                  <a:lnTo>
                    <a:pt x="830795" y="150202"/>
                  </a:lnTo>
                  <a:close/>
                </a:path>
                <a:path w="1255395" h="555625">
                  <a:moveTo>
                    <a:pt x="1255064" y="525792"/>
                  </a:moveTo>
                  <a:lnTo>
                    <a:pt x="1254252" y="514388"/>
                  </a:lnTo>
                  <a:lnTo>
                    <a:pt x="1252029" y="505079"/>
                  </a:lnTo>
                  <a:lnTo>
                    <a:pt x="1248740" y="498805"/>
                  </a:lnTo>
                  <a:lnTo>
                    <a:pt x="1244701" y="496506"/>
                  </a:lnTo>
                  <a:lnTo>
                    <a:pt x="10375" y="496506"/>
                  </a:lnTo>
                  <a:lnTo>
                    <a:pt x="6337" y="498805"/>
                  </a:lnTo>
                  <a:lnTo>
                    <a:pt x="3048" y="505079"/>
                  </a:lnTo>
                  <a:lnTo>
                    <a:pt x="825" y="514388"/>
                  </a:lnTo>
                  <a:lnTo>
                    <a:pt x="0" y="525792"/>
                  </a:lnTo>
                  <a:lnTo>
                    <a:pt x="825" y="537197"/>
                  </a:lnTo>
                  <a:lnTo>
                    <a:pt x="3048" y="546506"/>
                  </a:lnTo>
                  <a:lnTo>
                    <a:pt x="6337" y="552780"/>
                  </a:lnTo>
                  <a:lnTo>
                    <a:pt x="10375" y="555078"/>
                  </a:lnTo>
                  <a:lnTo>
                    <a:pt x="1244701" y="555078"/>
                  </a:lnTo>
                  <a:lnTo>
                    <a:pt x="1248740" y="552780"/>
                  </a:lnTo>
                  <a:lnTo>
                    <a:pt x="1252029" y="546506"/>
                  </a:lnTo>
                  <a:lnTo>
                    <a:pt x="1254252" y="537197"/>
                  </a:lnTo>
                  <a:lnTo>
                    <a:pt x="1255064" y="525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133" y="340786"/>
              <a:ext cx="286087" cy="1869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306" y="554772"/>
              <a:ext cx="152641" cy="2020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1085" y="558825"/>
              <a:ext cx="128905" cy="194310"/>
            </a:xfrm>
            <a:custGeom>
              <a:avLst/>
              <a:gdLst/>
              <a:ahLst/>
              <a:cxnLst/>
              <a:rect l="l" t="t" r="r" b="b"/>
              <a:pathLst>
                <a:path w="128905" h="194309">
                  <a:moveTo>
                    <a:pt x="128803" y="158750"/>
                  </a:moveTo>
                  <a:lnTo>
                    <a:pt x="40563" y="158750"/>
                  </a:lnTo>
                  <a:lnTo>
                    <a:pt x="40563" y="110490"/>
                  </a:lnTo>
                  <a:lnTo>
                    <a:pt x="110680" y="110490"/>
                  </a:lnTo>
                  <a:lnTo>
                    <a:pt x="110680" y="77470"/>
                  </a:lnTo>
                  <a:lnTo>
                    <a:pt x="40563" y="77470"/>
                  </a:lnTo>
                  <a:lnTo>
                    <a:pt x="40563" y="35560"/>
                  </a:lnTo>
                  <a:lnTo>
                    <a:pt x="127533" y="35560"/>
                  </a:lnTo>
                  <a:lnTo>
                    <a:pt x="127533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77470"/>
                  </a:lnTo>
                  <a:lnTo>
                    <a:pt x="0" y="110490"/>
                  </a:lnTo>
                  <a:lnTo>
                    <a:pt x="0" y="158750"/>
                  </a:lnTo>
                  <a:lnTo>
                    <a:pt x="0" y="194310"/>
                  </a:lnTo>
                  <a:lnTo>
                    <a:pt x="128803" y="194310"/>
                  </a:lnTo>
                  <a:lnTo>
                    <a:pt x="128803" y="15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901" y="559003"/>
              <a:ext cx="365641" cy="1941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1190" y="555045"/>
              <a:ext cx="150228" cy="2017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22526" y="558825"/>
              <a:ext cx="128905" cy="194310"/>
            </a:xfrm>
            <a:custGeom>
              <a:avLst/>
              <a:gdLst/>
              <a:ahLst/>
              <a:cxnLst/>
              <a:rect l="l" t="t" r="r" b="b"/>
              <a:pathLst>
                <a:path w="128905" h="194309">
                  <a:moveTo>
                    <a:pt x="128803" y="158750"/>
                  </a:moveTo>
                  <a:lnTo>
                    <a:pt x="40563" y="158750"/>
                  </a:lnTo>
                  <a:lnTo>
                    <a:pt x="40563" y="110490"/>
                  </a:lnTo>
                  <a:lnTo>
                    <a:pt x="110680" y="110490"/>
                  </a:lnTo>
                  <a:lnTo>
                    <a:pt x="110680" y="77470"/>
                  </a:lnTo>
                  <a:lnTo>
                    <a:pt x="40563" y="77470"/>
                  </a:lnTo>
                  <a:lnTo>
                    <a:pt x="40563" y="35560"/>
                  </a:lnTo>
                  <a:lnTo>
                    <a:pt x="127533" y="35560"/>
                  </a:lnTo>
                  <a:lnTo>
                    <a:pt x="127533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77470"/>
                  </a:lnTo>
                  <a:lnTo>
                    <a:pt x="0" y="110490"/>
                  </a:lnTo>
                  <a:lnTo>
                    <a:pt x="0" y="158750"/>
                  </a:lnTo>
                  <a:lnTo>
                    <a:pt x="0" y="194310"/>
                  </a:lnTo>
                  <a:lnTo>
                    <a:pt x="128803" y="194310"/>
                  </a:lnTo>
                  <a:lnTo>
                    <a:pt x="128803" y="15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2028432" y="288010"/>
            <a:ext cx="1242060" cy="201930"/>
          </a:xfrm>
          <a:custGeom>
            <a:avLst/>
            <a:gdLst/>
            <a:ahLst/>
            <a:cxnLst/>
            <a:rect l="l" t="t" r="r" b="b"/>
            <a:pathLst>
              <a:path w="1242060" h="201929">
                <a:moveTo>
                  <a:pt x="33985" y="111391"/>
                </a:moveTo>
                <a:lnTo>
                  <a:pt x="0" y="119176"/>
                </a:lnTo>
                <a:lnTo>
                  <a:pt x="3447" y="129275"/>
                </a:lnTo>
                <a:lnTo>
                  <a:pt x="7404" y="137117"/>
                </a:lnTo>
                <a:lnTo>
                  <a:pt x="38946" y="159477"/>
                </a:lnTo>
                <a:lnTo>
                  <a:pt x="63969" y="162839"/>
                </a:lnTo>
                <a:lnTo>
                  <a:pt x="75996" y="162184"/>
                </a:lnTo>
                <a:lnTo>
                  <a:pt x="115088" y="144572"/>
                </a:lnTo>
                <a:lnTo>
                  <a:pt x="122820" y="133337"/>
                </a:lnTo>
                <a:lnTo>
                  <a:pt x="65849" y="133337"/>
                </a:lnTo>
                <a:lnTo>
                  <a:pt x="54134" y="132033"/>
                </a:lnTo>
                <a:lnTo>
                  <a:pt x="45050" y="128031"/>
                </a:lnTo>
                <a:lnTo>
                  <a:pt x="38399" y="121196"/>
                </a:lnTo>
                <a:lnTo>
                  <a:pt x="33985" y="111391"/>
                </a:lnTo>
                <a:close/>
              </a:path>
              <a:path w="1242060" h="201929">
                <a:moveTo>
                  <a:pt x="65620" y="698"/>
                </a:moveTo>
                <a:lnTo>
                  <a:pt x="24307" y="14389"/>
                </a:lnTo>
                <a:lnTo>
                  <a:pt x="12406" y="30448"/>
                </a:lnTo>
                <a:lnTo>
                  <a:pt x="12306" y="30619"/>
                </a:lnTo>
                <a:lnTo>
                  <a:pt x="9280" y="40213"/>
                </a:lnTo>
                <a:lnTo>
                  <a:pt x="8517" y="48145"/>
                </a:lnTo>
                <a:lnTo>
                  <a:pt x="8394" y="49423"/>
                </a:lnTo>
                <a:lnTo>
                  <a:pt x="27381" y="86613"/>
                </a:lnTo>
                <a:lnTo>
                  <a:pt x="63728" y="98882"/>
                </a:lnTo>
                <a:lnTo>
                  <a:pt x="76868" y="102152"/>
                </a:lnTo>
                <a:lnTo>
                  <a:pt x="85296" y="105906"/>
                </a:lnTo>
                <a:lnTo>
                  <a:pt x="89795" y="110680"/>
                </a:lnTo>
                <a:lnTo>
                  <a:pt x="91109" y="116827"/>
                </a:lnTo>
                <a:lnTo>
                  <a:pt x="89354" y="123687"/>
                </a:lnTo>
                <a:lnTo>
                  <a:pt x="84323" y="128887"/>
                </a:lnTo>
                <a:lnTo>
                  <a:pt x="76370" y="132184"/>
                </a:lnTo>
                <a:lnTo>
                  <a:pt x="65849" y="133337"/>
                </a:lnTo>
                <a:lnTo>
                  <a:pt x="122820" y="133337"/>
                </a:lnTo>
                <a:lnTo>
                  <a:pt x="127014" y="122922"/>
                </a:lnTo>
                <a:lnTo>
                  <a:pt x="128543" y="111391"/>
                </a:lnTo>
                <a:lnTo>
                  <a:pt x="128638" y="110680"/>
                </a:lnTo>
                <a:lnTo>
                  <a:pt x="108331" y="73393"/>
                </a:lnTo>
                <a:lnTo>
                  <a:pt x="67030" y="59943"/>
                </a:lnTo>
                <a:lnTo>
                  <a:pt x="56321" y="57264"/>
                </a:lnTo>
                <a:lnTo>
                  <a:pt x="49329" y="53897"/>
                </a:lnTo>
                <a:lnTo>
                  <a:pt x="45524" y="49423"/>
                </a:lnTo>
                <a:lnTo>
                  <a:pt x="44373" y="43421"/>
                </a:lnTo>
                <a:lnTo>
                  <a:pt x="45756" y="37757"/>
                </a:lnTo>
                <a:lnTo>
                  <a:pt x="45804" y="37560"/>
                </a:lnTo>
                <a:lnTo>
                  <a:pt x="49977" y="33185"/>
                </a:lnTo>
                <a:lnTo>
                  <a:pt x="56718" y="30448"/>
                </a:lnTo>
                <a:lnTo>
                  <a:pt x="65849" y="29502"/>
                </a:lnTo>
                <a:lnTo>
                  <a:pt x="120800" y="29502"/>
                </a:lnTo>
                <a:lnTo>
                  <a:pt x="120726" y="29331"/>
                </a:lnTo>
                <a:lnTo>
                  <a:pt x="88661" y="3708"/>
                </a:lnTo>
                <a:lnTo>
                  <a:pt x="78038" y="1510"/>
                </a:lnTo>
                <a:lnTo>
                  <a:pt x="78712" y="1510"/>
                </a:lnTo>
                <a:lnTo>
                  <a:pt x="65620" y="698"/>
                </a:lnTo>
                <a:close/>
              </a:path>
              <a:path w="1242060" h="201929">
                <a:moveTo>
                  <a:pt x="120800" y="29502"/>
                </a:moveTo>
                <a:lnTo>
                  <a:pt x="65849" y="29502"/>
                </a:lnTo>
                <a:lnTo>
                  <a:pt x="75863" y="30448"/>
                </a:lnTo>
                <a:lnTo>
                  <a:pt x="75663" y="30448"/>
                </a:lnTo>
                <a:lnTo>
                  <a:pt x="82992" y="33513"/>
                </a:lnTo>
                <a:lnTo>
                  <a:pt x="88654" y="39258"/>
                </a:lnTo>
                <a:lnTo>
                  <a:pt x="93230" y="48145"/>
                </a:lnTo>
                <a:lnTo>
                  <a:pt x="124383" y="37757"/>
                </a:lnTo>
                <a:lnTo>
                  <a:pt x="120800" y="29502"/>
                </a:lnTo>
                <a:close/>
              </a:path>
              <a:path w="1242060" h="201929">
                <a:moveTo>
                  <a:pt x="182918" y="44132"/>
                </a:moveTo>
                <a:lnTo>
                  <a:pt x="151282" y="44132"/>
                </a:lnTo>
                <a:lnTo>
                  <a:pt x="151282" y="199897"/>
                </a:lnTo>
                <a:lnTo>
                  <a:pt x="184569" y="199897"/>
                </a:lnTo>
                <a:lnTo>
                  <a:pt x="184569" y="147739"/>
                </a:lnTo>
                <a:lnTo>
                  <a:pt x="243674" y="147739"/>
                </a:lnTo>
                <a:lnTo>
                  <a:pt x="244959" y="146616"/>
                </a:lnTo>
                <a:lnTo>
                  <a:pt x="248476" y="138772"/>
                </a:lnTo>
                <a:lnTo>
                  <a:pt x="197307" y="138772"/>
                </a:lnTo>
                <a:lnTo>
                  <a:pt x="190944" y="135229"/>
                </a:lnTo>
                <a:lnTo>
                  <a:pt x="187871" y="130276"/>
                </a:lnTo>
                <a:lnTo>
                  <a:pt x="185039" y="126022"/>
                </a:lnTo>
                <a:lnTo>
                  <a:pt x="184569" y="122250"/>
                </a:lnTo>
                <a:lnTo>
                  <a:pt x="184569" y="92278"/>
                </a:lnTo>
                <a:lnTo>
                  <a:pt x="185815" y="81038"/>
                </a:lnTo>
                <a:lnTo>
                  <a:pt x="189407" y="72656"/>
                </a:lnTo>
                <a:lnTo>
                  <a:pt x="195123" y="67417"/>
                </a:lnTo>
                <a:lnTo>
                  <a:pt x="202742" y="65608"/>
                </a:lnTo>
                <a:lnTo>
                  <a:pt x="248727" y="65608"/>
                </a:lnTo>
                <a:lnTo>
                  <a:pt x="246715" y="61125"/>
                </a:lnTo>
                <a:lnTo>
                  <a:pt x="182918" y="61125"/>
                </a:lnTo>
                <a:lnTo>
                  <a:pt x="182918" y="44132"/>
                </a:lnTo>
                <a:close/>
              </a:path>
              <a:path w="1242060" h="201929">
                <a:moveTo>
                  <a:pt x="243674" y="147739"/>
                </a:moveTo>
                <a:lnTo>
                  <a:pt x="184569" y="147739"/>
                </a:lnTo>
                <a:lnTo>
                  <a:pt x="189788" y="154577"/>
                </a:lnTo>
                <a:lnTo>
                  <a:pt x="196046" y="159270"/>
                </a:lnTo>
                <a:lnTo>
                  <a:pt x="203585" y="161973"/>
                </a:lnTo>
                <a:lnTo>
                  <a:pt x="212648" y="162839"/>
                </a:lnTo>
                <a:lnTo>
                  <a:pt x="231162" y="158666"/>
                </a:lnTo>
                <a:lnTo>
                  <a:pt x="243674" y="147739"/>
                </a:lnTo>
                <a:close/>
              </a:path>
              <a:path w="1242060" h="201929">
                <a:moveTo>
                  <a:pt x="248727" y="65608"/>
                </a:moveTo>
                <a:lnTo>
                  <a:pt x="202742" y="65608"/>
                </a:lnTo>
                <a:lnTo>
                  <a:pt x="210758" y="67758"/>
                </a:lnTo>
                <a:lnTo>
                  <a:pt x="216430" y="74310"/>
                </a:lnTo>
                <a:lnTo>
                  <a:pt x="219802" y="85421"/>
                </a:lnTo>
                <a:lnTo>
                  <a:pt x="220916" y="101244"/>
                </a:lnTo>
                <a:lnTo>
                  <a:pt x="220642" y="110890"/>
                </a:lnTo>
                <a:lnTo>
                  <a:pt x="208165" y="138772"/>
                </a:lnTo>
                <a:lnTo>
                  <a:pt x="248476" y="138772"/>
                </a:lnTo>
                <a:lnTo>
                  <a:pt x="253577" y="127397"/>
                </a:lnTo>
                <a:lnTo>
                  <a:pt x="256552" y="101714"/>
                </a:lnTo>
                <a:lnTo>
                  <a:pt x="253624" y="76515"/>
                </a:lnTo>
                <a:lnTo>
                  <a:pt x="248727" y="65608"/>
                </a:lnTo>
                <a:close/>
              </a:path>
              <a:path w="1242060" h="201929">
                <a:moveTo>
                  <a:pt x="213601" y="41770"/>
                </a:moveTo>
                <a:lnTo>
                  <a:pt x="203395" y="42935"/>
                </a:lnTo>
                <a:lnTo>
                  <a:pt x="194983" y="46489"/>
                </a:lnTo>
                <a:lnTo>
                  <a:pt x="188208" y="52523"/>
                </a:lnTo>
                <a:lnTo>
                  <a:pt x="182918" y="61125"/>
                </a:lnTo>
                <a:lnTo>
                  <a:pt x="246715" y="61125"/>
                </a:lnTo>
                <a:lnTo>
                  <a:pt x="245163" y="57669"/>
                </a:lnTo>
                <a:lnTo>
                  <a:pt x="231660" y="45859"/>
                </a:lnTo>
                <a:lnTo>
                  <a:pt x="213601" y="41770"/>
                </a:lnTo>
                <a:close/>
              </a:path>
              <a:path w="1242060" h="201929">
                <a:moveTo>
                  <a:pt x="326885" y="41770"/>
                </a:moveTo>
                <a:lnTo>
                  <a:pt x="304422" y="46106"/>
                </a:lnTo>
                <a:lnTo>
                  <a:pt x="287083" y="58259"/>
                </a:lnTo>
                <a:lnTo>
                  <a:pt x="275871" y="77115"/>
                </a:lnTo>
                <a:lnTo>
                  <a:pt x="271894" y="101485"/>
                </a:lnTo>
                <a:lnTo>
                  <a:pt x="272749" y="114410"/>
                </a:lnTo>
                <a:lnTo>
                  <a:pt x="294552" y="152986"/>
                </a:lnTo>
                <a:lnTo>
                  <a:pt x="326885" y="162839"/>
                </a:lnTo>
                <a:lnTo>
                  <a:pt x="349448" y="158503"/>
                </a:lnTo>
                <a:lnTo>
                  <a:pt x="349655" y="158503"/>
                </a:lnTo>
                <a:lnTo>
                  <a:pt x="367563" y="146116"/>
                </a:lnTo>
                <a:lnTo>
                  <a:pt x="371033" y="140423"/>
                </a:lnTo>
                <a:lnTo>
                  <a:pt x="327583" y="140423"/>
                </a:lnTo>
                <a:lnTo>
                  <a:pt x="318651" y="138089"/>
                </a:lnTo>
                <a:lnTo>
                  <a:pt x="312572" y="130775"/>
                </a:lnTo>
                <a:lnTo>
                  <a:pt x="309102" y="118017"/>
                </a:lnTo>
                <a:lnTo>
                  <a:pt x="308237" y="103365"/>
                </a:lnTo>
                <a:lnTo>
                  <a:pt x="308126" y="101485"/>
                </a:lnTo>
                <a:lnTo>
                  <a:pt x="327825" y="64185"/>
                </a:lnTo>
                <a:lnTo>
                  <a:pt x="371266" y="64185"/>
                </a:lnTo>
                <a:lnTo>
                  <a:pt x="367830" y="58407"/>
                </a:lnTo>
                <a:lnTo>
                  <a:pt x="350035" y="46106"/>
                </a:lnTo>
                <a:lnTo>
                  <a:pt x="326885" y="41770"/>
                </a:lnTo>
                <a:close/>
              </a:path>
              <a:path w="1242060" h="201929">
                <a:moveTo>
                  <a:pt x="371266" y="64185"/>
                </a:moveTo>
                <a:lnTo>
                  <a:pt x="327825" y="64185"/>
                </a:lnTo>
                <a:lnTo>
                  <a:pt x="336721" y="66324"/>
                </a:lnTo>
                <a:lnTo>
                  <a:pt x="342722" y="73155"/>
                </a:lnTo>
                <a:lnTo>
                  <a:pt x="346113" y="85295"/>
                </a:lnTo>
                <a:lnTo>
                  <a:pt x="346942" y="99352"/>
                </a:lnTo>
                <a:lnTo>
                  <a:pt x="347068" y="101485"/>
                </a:lnTo>
                <a:lnTo>
                  <a:pt x="347179" y="103365"/>
                </a:lnTo>
                <a:lnTo>
                  <a:pt x="346011" y="120010"/>
                </a:lnTo>
                <a:lnTo>
                  <a:pt x="342430" y="131543"/>
                </a:lnTo>
                <a:lnTo>
                  <a:pt x="336324" y="138251"/>
                </a:lnTo>
                <a:lnTo>
                  <a:pt x="327583" y="140423"/>
                </a:lnTo>
                <a:lnTo>
                  <a:pt x="371033" y="140423"/>
                </a:lnTo>
                <a:lnTo>
                  <a:pt x="379152" y="127102"/>
                </a:lnTo>
                <a:lnTo>
                  <a:pt x="383167" y="103365"/>
                </a:lnTo>
                <a:lnTo>
                  <a:pt x="383286" y="102666"/>
                </a:lnTo>
                <a:lnTo>
                  <a:pt x="379252" y="77614"/>
                </a:lnTo>
                <a:lnTo>
                  <a:pt x="371266" y="64185"/>
                </a:lnTo>
                <a:close/>
              </a:path>
              <a:path w="1242060" h="201929">
                <a:moveTo>
                  <a:pt x="443230" y="70802"/>
                </a:moveTo>
                <a:lnTo>
                  <a:pt x="409016" y="70802"/>
                </a:lnTo>
                <a:lnTo>
                  <a:pt x="409016" y="125082"/>
                </a:lnTo>
                <a:lnTo>
                  <a:pt x="411121" y="142769"/>
                </a:lnTo>
                <a:lnTo>
                  <a:pt x="417893" y="154525"/>
                </a:lnTo>
                <a:lnTo>
                  <a:pt x="430018" y="161060"/>
                </a:lnTo>
                <a:lnTo>
                  <a:pt x="448183" y="163080"/>
                </a:lnTo>
                <a:lnTo>
                  <a:pt x="453847" y="163080"/>
                </a:lnTo>
                <a:lnTo>
                  <a:pt x="455028" y="162839"/>
                </a:lnTo>
                <a:lnTo>
                  <a:pt x="470141" y="160489"/>
                </a:lnTo>
                <a:lnTo>
                  <a:pt x="470141" y="135470"/>
                </a:lnTo>
                <a:lnTo>
                  <a:pt x="445833" y="135470"/>
                </a:lnTo>
                <a:lnTo>
                  <a:pt x="443230" y="133108"/>
                </a:lnTo>
                <a:lnTo>
                  <a:pt x="443230" y="70802"/>
                </a:lnTo>
                <a:close/>
              </a:path>
              <a:path w="1242060" h="201929">
                <a:moveTo>
                  <a:pt x="470141" y="135000"/>
                </a:moveTo>
                <a:lnTo>
                  <a:pt x="464947" y="135470"/>
                </a:lnTo>
                <a:lnTo>
                  <a:pt x="470141" y="135470"/>
                </a:lnTo>
                <a:lnTo>
                  <a:pt x="470141" y="135000"/>
                </a:lnTo>
                <a:close/>
              </a:path>
              <a:path w="1242060" h="201929">
                <a:moveTo>
                  <a:pt x="468249" y="44132"/>
                </a:moveTo>
                <a:lnTo>
                  <a:pt x="390601" y="44132"/>
                </a:lnTo>
                <a:lnTo>
                  <a:pt x="390601" y="70802"/>
                </a:lnTo>
                <a:lnTo>
                  <a:pt x="468249" y="70802"/>
                </a:lnTo>
                <a:lnTo>
                  <a:pt x="468249" y="44132"/>
                </a:lnTo>
                <a:close/>
              </a:path>
              <a:path w="1242060" h="201929">
                <a:moveTo>
                  <a:pt x="443230" y="7315"/>
                </a:moveTo>
                <a:lnTo>
                  <a:pt x="413727" y="9677"/>
                </a:lnTo>
                <a:lnTo>
                  <a:pt x="410895" y="44132"/>
                </a:lnTo>
                <a:lnTo>
                  <a:pt x="443230" y="44132"/>
                </a:lnTo>
                <a:lnTo>
                  <a:pt x="443230" y="7315"/>
                </a:lnTo>
                <a:close/>
              </a:path>
              <a:path w="1242060" h="201929">
                <a:moveTo>
                  <a:pt x="522058" y="3073"/>
                </a:moveTo>
                <a:lnTo>
                  <a:pt x="487832" y="3073"/>
                </a:lnTo>
                <a:lnTo>
                  <a:pt x="487832" y="160489"/>
                </a:lnTo>
                <a:lnTo>
                  <a:pt x="522058" y="160489"/>
                </a:lnTo>
                <a:lnTo>
                  <a:pt x="522058" y="3073"/>
                </a:lnTo>
                <a:close/>
              </a:path>
              <a:path w="1242060" h="201929">
                <a:moveTo>
                  <a:pt x="584606" y="44132"/>
                </a:moveTo>
                <a:lnTo>
                  <a:pt x="550379" y="44132"/>
                </a:lnTo>
                <a:lnTo>
                  <a:pt x="550379" y="160489"/>
                </a:lnTo>
                <a:lnTo>
                  <a:pt x="584606" y="160489"/>
                </a:lnTo>
                <a:lnTo>
                  <a:pt x="584606" y="44132"/>
                </a:lnTo>
                <a:close/>
              </a:path>
              <a:path w="1242060" h="201929">
                <a:moveTo>
                  <a:pt x="584606" y="0"/>
                </a:moveTo>
                <a:lnTo>
                  <a:pt x="550379" y="0"/>
                </a:lnTo>
                <a:lnTo>
                  <a:pt x="550379" y="34226"/>
                </a:lnTo>
                <a:lnTo>
                  <a:pt x="584606" y="34226"/>
                </a:lnTo>
                <a:lnTo>
                  <a:pt x="584606" y="0"/>
                </a:lnTo>
                <a:close/>
              </a:path>
              <a:path w="1242060" h="201929">
                <a:moveTo>
                  <a:pt x="662952" y="41770"/>
                </a:moveTo>
                <a:lnTo>
                  <a:pt x="640743" y="44333"/>
                </a:lnTo>
                <a:lnTo>
                  <a:pt x="623866" y="51652"/>
                </a:lnTo>
                <a:lnTo>
                  <a:pt x="613141" y="63174"/>
                </a:lnTo>
                <a:lnTo>
                  <a:pt x="609557" y="77647"/>
                </a:lnTo>
                <a:lnTo>
                  <a:pt x="609500" y="77876"/>
                </a:lnTo>
                <a:lnTo>
                  <a:pt x="629920" y="106667"/>
                </a:lnTo>
                <a:lnTo>
                  <a:pt x="622833" y="109740"/>
                </a:lnTo>
                <a:lnTo>
                  <a:pt x="620242" y="111163"/>
                </a:lnTo>
                <a:lnTo>
                  <a:pt x="610323" y="117995"/>
                </a:lnTo>
                <a:lnTo>
                  <a:pt x="606552" y="125082"/>
                </a:lnTo>
                <a:lnTo>
                  <a:pt x="606678" y="133605"/>
                </a:lnTo>
                <a:lnTo>
                  <a:pt x="607380" y="138965"/>
                </a:lnTo>
                <a:lnTo>
                  <a:pt x="610001" y="144345"/>
                </a:lnTo>
                <a:lnTo>
                  <a:pt x="614615" y="149062"/>
                </a:lnTo>
                <a:lnTo>
                  <a:pt x="621423" y="153403"/>
                </a:lnTo>
                <a:lnTo>
                  <a:pt x="612512" y="156783"/>
                </a:lnTo>
                <a:lnTo>
                  <a:pt x="606256" y="161339"/>
                </a:lnTo>
                <a:lnTo>
                  <a:pt x="602567" y="167178"/>
                </a:lnTo>
                <a:lnTo>
                  <a:pt x="601357" y="174409"/>
                </a:lnTo>
                <a:lnTo>
                  <a:pt x="602337" y="180178"/>
                </a:lnTo>
                <a:lnTo>
                  <a:pt x="602440" y="180784"/>
                </a:lnTo>
                <a:lnTo>
                  <a:pt x="602467" y="180943"/>
                </a:lnTo>
                <a:lnTo>
                  <a:pt x="635523" y="200163"/>
                </a:lnTo>
                <a:lnTo>
                  <a:pt x="662012" y="201548"/>
                </a:lnTo>
                <a:lnTo>
                  <a:pt x="678366" y="200992"/>
                </a:lnTo>
                <a:lnTo>
                  <a:pt x="719147" y="186019"/>
                </a:lnTo>
                <a:lnTo>
                  <a:pt x="723083" y="180943"/>
                </a:lnTo>
                <a:lnTo>
                  <a:pt x="723207" y="180784"/>
                </a:lnTo>
                <a:lnTo>
                  <a:pt x="664845" y="180784"/>
                </a:lnTo>
                <a:lnTo>
                  <a:pt x="649444" y="180178"/>
                </a:lnTo>
                <a:lnTo>
                  <a:pt x="631329" y="164731"/>
                </a:lnTo>
                <a:lnTo>
                  <a:pt x="635342" y="160248"/>
                </a:lnTo>
                <a:lnTo>
                  <a:pt x="639826" y="159778"/>
                </a:lnTo>
                <a:lnTo>
                  <a:pt x="728243" y="159778"/>
                </a:lnTo>
                <a:lnTo>
                  <a:pt x="727352" y="154135"/>
                </a:lnTo>
                <a:lnTo>
                  <a:pt x="684974" y="132820"/>
                </a:lnTo>
                <a:lnTo>
                  <a:pt x="667677" y="131927"/>
                </a:lnTo>
                <a:lnTo>
                  <a:pt x="652923" y="130861"/>
                </a:lnTo>
                <a:lnTo>
                  <a:pt x="644166" y="129065"/>
                </a:lnTo>
                <a:lnTo>
                  <a:pt x="639966" y="125985"/>
                </a:lnTo>
                <a:lnTo>
                  <a:pt x="638886" y="121069"/>
                </a:lnTo>
                <a:lnTo>
                  <a:pt x="638886" y="117297"/>
                </a:lnTo>
                <a:lnTo>
                  <a:pt x="640537" y="114934"/>
                </a:lnTo>
                <a:lnTo>
                  <a:pt x="645020" y="112331"/>
                </a:lnTo>
                <a:lnTo>
                  <a:pt x="678816" y="112331"/>
                </a:lnTo>
                <a:lnTo>
                  <a:pt x="685929" y="111537"/>
                </a:lnTo>
                <a:lnTo>
                  <a:pt x="702400" y="104432"/>
                </a:lnTo>
                <a:lnTo>
                  <a:pt x="710665" y="95338"/>
                </a:lnTo>
                <a:lnTo>
                  <a:pt x="662482" y="95338"/>
                </a:lnTo>
                <a:lnTo>
                  <a:pt x="654694" y="94133"/>
                </a:lnTo>
                <a:lnTo>
                  <a:pt x="648827" y="90651"/>
                </a:lnTo>
                <a:lnTo>
                  <a:pt x="645127" y="85089"/>
                </a:lnTo>
                <a:lnTo>
                  <a:pt x="643960" y="78346"/>
                </a:lnTo>
                <a:lnTo>
                  <a:pt x="643839" y="77647"/>
                </a:lnTo>
                <a:lnTo>
                  <a:pt x="654737" y="61645"/>
                </a:lnTo>
                <a:lnTo>
                  <a:pt x="654571" y="61645"/>
                </a:lnTo>
                <a:lnTo>
                  <a:pt x="662724" y="60413"/>
                </a:lnTo>
                <a:lnTo>
                  <a:pt x="711140" y="60413"/>
                </a:lnTo>
                <a:lnTo>
                  <a:pt x="707097" y="55689"/>
                </a:lnTo>
                <a:lnTo>
                  <a:pt x="708507" y="49085"/>
                </a:lnTo>
                <a:lnTo>
                  <a:pt x="711551" y="46723"/>
                </a:lnTo>
                <a:lnTo>
                  <a:pt x="693635" y="46723"/>
                </a:lnTo>
                <a:lnTo>
                  <a:pt x="685360" y="44333"/>
                </a:lnTo>
                <a:lnTo>
                  <a:pt x="677856" y="42741"/>
                </a:lnTo>
                <a:lnTo>
                  <a:pt x="670836" y="41979"/>
                </a:lnTo>
                <a:lnTo>
                  <a:pt x="662952" y="41770"/>
                </a:lnTo>
                <a:close/>
              </a:path>
              <a:path w="1242060" h="201929">
                <a:moveTo>
                  <a:pt x="728243" y="159778"/>
                </a:moveTo>
                <a:lnTo>
                  <a:pt x="641718" y="159778"/>
                </a:lnTo>
                <a:lnTo>
                  <a:pt x="643610" y="160248"/>
                </a:lnTo>
                <a:lnTo>
                  <a:pt x="651624" y="160489"/>
                </a:lnTo>
                <a:lnTo>
                  <a:pt x="673906" y="160865"/>
                </a:lnTo>
                <a:lnTo>
                  <a:pt x="687711" y="162258"/>
                </a:lnTo>
                <a:lnTo>
                  <a:pt x="694743" y="165065"/>
                </a:lnTo>
                <a:lnTo>
                  <a:pt x="696612" y="169456"/>
                </a:lnTo>
                <a:lnTo>
                  <a:pt x="696709" y="169684"/>
                </a:lnTo>
                <a:lnTo>
                  <a:pt x="694916" y="174805"/>
                </a:lnTo>
                <a:lnTo>
                  <a:pt x="689273" y="178244"/>
                </a:lnTo>
                <a:lnTo>
                  <a:pt x="679382" y="180178"/>
                </a:lnTo>
                <a:lnTo>
                  <a:pt x="664845" y="180784"/>
                </a:lnTo>
                <a:lnTo>
                  <a:pt x="723207" y="180784"/>
                </a:lnTo>
                <a:lnTo>
                  <a:pt x="724350" y="179309"/>
                </a:lnTo>
                <a:lnTo>
                  <a:pt x="727649" y="171626"/>
                </a:lnTo>
                <a:lnTo>
                  <a:pt x="728802" y="163321"/>
                </a:lnTo>
                <a:lnTo>
                  <a:pt x="728489" y="161339"/>
                </a:lnTo>
                <a:lnTo>
                  <a:pt x="728414" y="160865"/>
                </a:lnTo>
                <a:lnTo>
                  <a:pt x="728317" y="160248"/>
                </a:lnTo>
                <a:lnTo>
                  <a:pt x="728243" y="159778"/>
                </a:lnTo>
                <a:close/>
              </a:path>
              <a:path w="1242060" h="201929">
                <a:moveTo>
                  <a:pt x="678816" y="112331"/>
                </a:moveTo>
                <a:lnTo>
                  <a:pt x="645020" y="112331"/>
                </a:lnTo>
                <a:lnTo>
                  <a:pt x="651624" y="113512"/>
                </a:lnTo>
                <a:lnTo>
                  <a:pt x="656590" y="113995"/>
                </a:lnTo>
                <a:lnTo>
                  <a:pt x="663905" y="113995"/>
                </a:lnTo>
                <a:lnTo>
                  <a:pt x="678816" y="112331"/>
                </a:lnTo>
                <a:close/>
              </a:path>
              <a:path w="1242060" h="201929">
                <a:moveTo>
                  <a:pt x="711140" y="60413"/>
                </a:moveTo>
                <a:lnTo>
                  <a:pt x="662724" y="60413"/>
                </a:lnTo>
                <a:lnTo>
                  <a:pt x="670900" y="61645"/>
                </a:lnTo>
                <a:lnTo>
                  <a:pt x="677151" y="65135"/>
                </a:lnTo>
                <a:lnTo>
                  <a:pt x="681144" y="70572"/>
                </a:lnTo>
                <a:lnTo>
                  <a:pt x="682548" y="77647"/>
                </a:lnTo>
                <a:lnTo>
                  <a:pt x="681106" y="84891"/>
                </a:lnTo>
                <a:lnTo>
                  <a:pt x="677030" y="90474"/>
                </a:lnTo>
                <a:lnTo>
                  <a:pt x="670580" y="94133"/>
                </a:lnTo>
                <a:lnTo>
                  <a:pt x="670270" y="94133"/>
                </a:lnTo>
                <a:lnTo>
                  <a:pt x="662482" y="95338"/>
                </a:lnTo>
                <a:lnTo>
                  <a:pt x="710665" y="95338"/>
                </a:lnTo>
                <a:lnTo>
                  <a:pt x="712720" y="93078"/>
                </a:lnTo>
                <a:lnTo>
                  <a:pt x="716182" y="78346"/>
                </a:lnTo>
                <a:lnTo>
                  <a:pt x="716292" y="69151"/>
                </a:lnTo>
                <a:lnTo>
                  <a:pt x="714171" y="63957"/>
                </a:lnTo>
                <a:lnTo>
                  <a:pt x="711140" y="60413"/>
                </a:lnTo>
                <a:close/>
              </a:path>
              <a:path w="1242060" h="201929">
                <a:moveTo>
                  <a:pt x="723620" y="24066"/>
                </a:moveTo>
                <a:lnTo>
                  <a:pt x="720077" y="24066"/>
                </a:lnTo>
                <a:lnTo>
                  <a:pt x="708741" y="25150"/>
                </a:lnTo>
                <a:lnTo>
                  <a:pt x="701103" y="28846"/>
                </a:lnTo>
                <a:lnTo>
                  <a:pt x="696342" y="35816"/>
                </a:lnTo>
                <a:lnTo>
                  <a:pt x="693635" y="46723"/>
                </a:lnTo>
                <a:lnTo>
                  <a:pt x="711551" y="46723"/>
                </a:lnTo>
                <a:lnTo>
                  <a:pt x="712762" y="45783"/>
                </a:lnTo>
                <a:lnTo>
                  <a:pt x="729513" y="45783"/>
                </a:lnTo>
                <a:lnTo>
                  <a:pt x="729513" y="25006"/>
                </a:lnTo>
                <a:lnTo>
                  <a:pt x="725500" y="24307"/>
                </a:lnTo>
                <a:lnTo>
                  <a:pt x="723620" y="24066"/>
                </a:lnTo>
                <a:close/>
              </a:path>
              <a:path w="1242060" h="201929">
                <a:moveTo>
                  <a:pt x="729513" y="45783"/>
                </a:moveTo>
                <a:lnTo>
                  <a:pt x="723138" y="45783"/>
                </a:lnTo>
                <a:lnTo>
                  <a:pt x="725030" y="46012"/>
                </a:lnTo>
                <a:lnTo>
                  <a:pt x="729513" y="46723"/>
                </a:lnTo>
                <a:lnTo>
                  <a:pt x="729513" y="45783"/>
                </a:lnTo>
                <a:close/>
              </a:path>
              <a:path w="1242060" h="201929">
                <a:moveTo>
                  <a:pt x="776947" y="3060"/>
                </a:moveTo>
                <a:lnTo>
                  <a:pt x="743673" y="3060"/>
                </a:lnTo>
                <a:lnTo>
                  <a:pt x="743673" y="160489"/>
                </a:lnTo>
                <a:lnTo>
                  <a:pt x="776947" y="160489"/>
                </a:lnTo>
                <a:lnTo>
                  <a:pt x="776947" y="85902"/>
                </a:lnTo>
                <a:lnTo>
                  <a:pt x="777900" y="81660"/>
                </a:lnTo>
                <a:lnTo>
                  <a:pt x="780491" y="77406"/>
                </a:lnTo>
                <a:lnTo>
                  <a:pt x="783564" y="72212"/>
                </a:lnTo>
                <a:lnTo>
                  <a:pt x="789927" y="68668"/>
                </a:lnTo>
                <a:lnTo>
                  <a:pt x="842698" y="68668"/>
                </a:lnTo>
                <a:lnTo>
                  <a:pt x="842065" y="64690"/>
                </a:lnTo>
                <a:lnTo>
                  <a:pt x="840265" y="59943"/>
                </a:lnTo>
                <a:lnTo>
                  <a:pt x="776947" y="59943"/>
                </a:lnTo>
                <a:lnTo>
                  <a:pt x="776947" y="3060"/>
                </a:lnTo>
                <a:close/>
              </a:path>
              <a:path w="1242060" h="201929">
                <a:moveTo>
                  <a:pt x="842698" y="68668"/>
                </a:moveTo>
                <a:lnTo>
                  <a:pt x="800087" y="68668"/>
                </a:lnTo>
                <a:lnTo>
                  <a:pt x="803389" y="70091"/>
                </a:lnTo>
                <a:lnTo>
                  <a:pt x="805751" y="72923"/>
                </a:lnTo>
                <a:lnTo>
                  <a:pt x="808812" y="76695"/>
                </a:lnTo>
                <a:lnTo>
                  <a:pt x="809523" y="80479"/>
                </a:lnTo>
                <a:lnTo>
                  <a:pt x="809523" y="160489"/>
                </a:lnTo>
                <a:lnTo>
                  <a:pt x="843749" y="160489"/>
                </a:lnTo>
                <a:lnTo>
                  <a:pt x="843638" y="80479"/>
                </a:lnTo>
                <a:lnTo>
                  <a:pt x="843364" y="72923"/>
                </a:lnTo>
                <a:lnTo>
                  <a:pt x="842698" y="68668"/>
                </a:lnTo>
                <a:close/>
              </a:path>
              <a:path w="1242060" h="201929">
                <a:moveTo>
                  <a:pt x="808812" y="41770"/>
                </a:moveTo>
                <a:lnTo>
                  <a:pt x="798525" y="42950"/>
                </a:lnTo>
                <a:lnTo>
                  <a:pt x="789698" y="46432"/>
                </a:lnTo>
                <a:lnTo>
                  <a:pt x="782462" y="52126"/>
                </a:lnTo>
                <a:lnTo>
                  <a:pt x="776947" y="59943"/>
                </a:lnTo>
                <a:lnTo>
                  <a:pt x="840265" y="59943"/>
                </a:lnTo>
                <a:lnTo>
                  <a:pt x="808812" y="41770"/>
                </a:lnTo>
                <a:close/>
              </a:path>
              <a:path w="1242060" h="201929">
                <a:moveTo>
                  <a:pt x="910539" y="70802"/>
                </a:moveTo>
                <a:lnTo>
                  <a:pt x="876312" y="70802"/>
                </a:lnTo>
                <a:lnTo>
                  <a:pt x="876312" y="125082"/>
                </a:lnTo>
                <a:lnTo>
                  <a:pt x="878417" y="142769"/>
                </a:lnTo>
                <a:lnTo>
                  <a:pt x="885191" y="154525"/>
                </a:lnTo>
                <a:lnTo>
                  <a:pt x="897320" y="161060"/>
                </a:lnTo>
                <a:lnTo>
                  <a:pt x="915492" y="163080"/>
                </a:lnTo>
                <a:lnTo>
                  <a:pt x="921156" y="163080"/>
                </a:lnTo>
                <a:lnTo>
                  <a:pt x="922337" y="162839"/>
                </a:lnTo>
                <a:lnTo>
                  <a:pt x="937437" y="160489"/>
                </a:lnTo>
                <a:lnTo>
                  <a:pt x="937437" y="135470"/>
                </a:lnTo>
                <a:lnTo>
                  <a:pt x="913130" y="135470"/>
                </a:lnTo>
                <a:lnTo>
                  <a:pt x="910539" y="133108"/>
                </a:lnTo>
                <a:lnTo>
                  <a:pt x="910539" y="70802"/>
                </a:lnTo>
                <a:close/>
              </a:path>
              <a:path w="1242060" h="201929">
                <a:moveTo>
                  <a:pt x="937437" y="135000"/>
                </a:moveTo>
                <a:lnTo>
                  <a:pt x="932243" y="135470"/>
                </a:lnTo>
                <a:lnTo>
                  <a:pt x="937437" y="135470"/>
                </a:lnTo>
                <a:lnTo>
                  <a:pt x="937437" y="135000"/>
                </a:lnTo>
                <a:close/>
              </a:path>
              <a:path w="1242060" h="201929">
                <a:moveTo>
                  <a:pt x="935558" y="44132"/>
                </a:moveTo>
                <a:lnTo>
                  <a:pt x="857897" y="44132"/>
                </a:lnTo>
                <a:lnTo>
                  <a:pt x="857897" y="70802"/>
                </a:lnTo>
                <a:lnTo>
                  <a:pt x="935558" y="70802"/>
                </a:lnTo>
                <a:lnTo>
                  <a:pt x="935558" y="44132"/>
                </a:lnTo>
                <a:close/>
              </a:path>
              <a:path w="1242060" h="201929">
                <a:moveTo>
                  <a:pt x="910539" y="7315"/>
                </a:moveTo>
                <a:lnTo>
                  <a:pt x="881037" y="9677"/>
                </a:lnTo>
                <a:lnTo>
                  <a:pt x="878205" y="44132"/>
                </a:lnTo>
                <a:lnTo>
                  <a:pt x="910539" y="44132"/>
                </a:lnTo>
                <a:lnTo>
                  <a:pt x="910539" y="7315"/>
                </a:lnTo>
                <a:close/>
              </a:path>
              <a:path w="1242060" h="201929">
                <a:moveTo>
                  <a:pt x="1062520" y="41770"/>
                </a:moveTo>
                <a:lnTo>
                  <a:pt x="1040062" y="46106"/>
                </a:lnTo>
                <a:lnTo>
                  <a:pt x="1022723" y="58259"/>
                </a:lnTo>
                <a:lnTo>
                  <a:pt x="1011508" y="77115"/>
                </a:lnTo>
                <a:lnTo>
                  <a:pt x="1007529" y="101485"/>
                </a:lnTo>
                <a:lnTo>
                  <a:pt x="1008386" y="114410"/>
                </a:lnTo>
                <a:lnTo>
                  <a:pt x="1030199" y="152986"/>
                </a:lnTo>
                <a:lnTo>
                  <a:pt x="1062520" y="162839"/>
                </a:lnTo>
                <a:lnTo>
                  <a:pt x="1085090" y="158503"/>
                </a:lnTo>
                <a:lnTo>
                  <a:pt x="1085297" y="158503"/>
                </a:lnTo>
                <a:lnTo>
                  <a:pt x="1103209" y="146116"/>
                </a:lnTo>
                <a:lnTo>
                  <a:pt x="1106679" y="140423"/>
                </a:lnTo>
                <a:lnTo>
                  <a:pt x="1063231" y="140423"/>
                </a:lnTo>
                <a:lnTo>
                  <a:pt x="1054299" y="138089"/>
                </a:lnTo>
                <a:lnTo>
                  <a:pt x="1048219" y="130775"/>
                </a:lnTo>
                <a:lnTo>
                  <a:pt x="1044750" y="118017"/>
                </a:lnTo>
                <a:lnTo>
                  <a:pt x="1043884" y="103365"/>
                </a:lnTo>
                <a:lnTo>
                  <a:pt x="1043773" y="101485"/>
                </a:lnTo>
                <a:lnTo>
                  <a:pt x="1043647" y="99352"/>
                </a:lnTo>
                <a:lnTo>
                  <a:pt x="1044786" y="83404"/>
                </a:lnTo>
                <a:lnTo>
                  <a:pt x="1048335" y="72477"/>
                </a:lnTo>
                <a:lnTo>
                  <a:pt x="1054371" y="66324"/>
                </a:lnTo>
                <a:lnTo>
                  <a:pt x="1054497" y="66196"/>
                </a:lnTo>
                <a:lnTo>
                  <a:pt x="1063472" y="64185"/>
                </a:lnTo>
                <a:lnTo>
                  <a:pt x="1106912" y="64185"/>
                </a:lnTo>
                <a:lnTo>
                  <a:pt x="1103476" y="58407"/>
                </a:lnTo>
                <a:lnTo>
                  <a:pt x="1085677" y="46106"/>
                </a:lnTo>
                <a:lnTo>
                  <a:pt x="1062520" y="41770"/>
                </a:lnTo>
                <a:close/>
              </a:path>
              <a:path w="1242060" h="201929">
                <a:moveTo>
                  <a:pt x="1106912" y="64185"/>
                </a:moveTo>
                <a:lnTo>
                  <a:pt x="1063472" y="64185"/>
                </a:lnTo>
                <a:lnTo>
                  <a:pt x="1072368" y="66324"/>
                </a:lnTo>
                <a:lnTo>
                  <a:pt x="1078369" y="73155"/>
                </a:lnTo>
                <a:lnTo>
                  <a:pt x="1081760" y="85295"/>
                </a:lnTo>
                <a:lnTo>
                  <a:pt x="1082590" y="99352"/>
                </a:lnTo>
                <a:lnTo>
                  <a:pt x="1082716" y="101485"/>
                </a:lnTo>
                <a:lnTo>
                  <a:pt x="1071967" y="138251"/>
                </a:lnTo>
                <a:lnTo>
                  <a:pt x="1063231" y="140423"/>
                </a:lnTo>
                <a:lnTo>
                  <a:pt x="1106679" y="140423"/>
                </a:lnTo>
                <a:lnTo>
                  <a:pt x="1114799" y="127102"/>
                </a:lnTo>
                <a:lnTo>
                  <a:pt x="1118815" y="103365"/>
                </a:lnTo>
                <a:lnTo>
                  <a:pt x="1118933" y="102666"/>
                </a:lnTo>
                <a:lnTo>
                  <a:pt x="1114899" y="77614"/>
                </a:lnTo>
                <a:lnTo>
                  <a:pt x="1106912" y="64185"/>
                </a:lnTo>
                <a:close/>
              </a:path>
              <a:path w="1242060" h="201929">
                <a:moveTo>
                  <a:pt x="1172273" y="44132"/>
                </a:moveTo>
                <a:lnTo>
                  <a:pt x="1140409" y="44132"/>
                </a:lnTo>
                <a:lnTo>
                  <a:pt x="1140409" y="160489"/>
                </a:lnTo>
                <a:lnTo>
                  <a:pt x="1174635" y="160489"/>
                </a:lnTo>
                <a:lnTo>
                  <a:pt x="1174635" y="95110"/>
                </a:lnTo>
                <a:lnTo>
                  <a:pt x="1175814" y="83672"/>
                </a:lnTo>
                <a:lnTo>
                  <a:pt x="1179293" y="75312"/>
                </a:lnTo>
                <a:lnTo>
                  <a:pt x="1184986" y="70183"/>
                </a:lnTo>
                <a:lnTo>
                  <a:pt x="1192809" y="68440"/>
                </a:lnTo>
                <a:lnTo>
                  <a:pt x="1240204" y="68440"/>
                </a:lnTo>
                <a:lnTo>
                  <a:pt x="1239799" y="65871"/>
                </a:lnTo>
                <a:lnTo>
                  <a:pt x="1239062" y="63715"/>
                </a:lnTo>
                <a:lnTo>
                  <a:pt x="1172273" y="63715"/>
                </a:lnTo>
                <a:lnTo>
                  <a:pt x="1172273" y="44132"/>
                </a:lnTo>
                <a:close/>
              </a:path>
              <a:path w="1242060" h="201929">
                <a:moveTo>
                  <a:pt x="1240204" y="68440"/>
                </a:moveTo>
                <a:lnTo>
                  <a:pt x="1198702" y="68440"/>
                </a:lnTo>
                <a:lnTo>
                  <a:pt x="1203185" y="71272"/>
                </a:lnTo>
                <a:lnTo>
                  <a:pt x="1205318" y="75996"/>
                </a:lnTo>
                <a:lnTo>
                  <a:pt x="1207198" y="79997"/>
                </a:lnTo>
                <a:lnTo>
                  <a:pt x="1207439" y="82829"/>
                </a:lnTo>
                <a:lnTo>
                  <a:pt x="1207439" y="160489"/>
                </a:lnTo>
                <a:lnTo>
                  <a:pt x="1241653" y="160489"/>
                </a:lnTo>
                <a:lnTo>
                  <a:pt x="1241528" y="82829"/>
                </a:lnTo>
                <a:lnTo>
                  <a:pt x="1241251" y="75996"/>
                </a:lnTo>
                <a:lnTo>
                  <a:pt x="1241201" y="74769"/>
                </a:lnTo>
                <a:lnTo>
                  <a:pt x="1240204" y="68440"/>
                </a:lnTo>
                <a:close/>
              </a:path>
              <a:path w="1242060" h="201929">
                <a:moveTo>
                  <a:pt x="1206258" y="41770"/>
                </a:moveTo>
                <a:lnTo>
                  <a:pt x="1195472" y="42809"/>
                </a:lnTo>
                <a:lnTo>
                  <a:pt x="1186875" y="46370"/>
                </a:lnTo>
                <a:lnTo>
                  <a:pt x="1179473" y="53118"/>
                </a:lnTo>
                <a:lnTo>
                  <a:pt x="1172273" y="63715"/>
                </a:lnTo>
                <a:lnTo>
                  <a:pt x="1239062" y="63715"/>
                </a:lnTo>
                <a:lnTo>
                  <a:pt x="1206258" y="41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774967"/>
            <a:ext cx="1955164" cy="785495"/>
          </a:xfrm>
          <a:custGeom>
            <a:avLst/>
            <a:gdLst/>
            <a:ahLst/>
            <a:cxnLst/>
            <a:rect l="l" t="t" r="r" b="b"/>
            <a:pathLst>
              <a:path w="1955164" h="785495">
                <a:moveTo>
                  <a:pt x="1955076" y="521716"/>
                </a:moveTo>
                <a:lnTo>
                  <a:pt x="1949894" y="477862"/>
                </a:lnTo>
                <a:lnTo>
                  <a:pt x="1939544" y="434746"/>
                </a:lnTo>
                <a:lnTo>
                  <a:pt x="1923999" y="392874"/>
                </a:lnTo>
                <a:lnTo>
                  <a:pt x="1903285" y="352729"/>
                </a:lnTo>
                <a:lnTo>
                  <a:pt x="1877390" y="314807"/>
                </a:lnTo>
                <a:lnTo>
                  <a:pt x="1846313" y="279615"/>
                </a:lnTo>
                <a:lnTo>
                  <a:pt x="1811121" y="248539"/>
                </a:lnTo>
                <a:lnTo>
                  <a:pt x="1773199" y="222643"/>
                </a:lnTo>
                <a:lnTo>
                  <a:pt x="1733054" y="201930"/>
                </a:lnTo>
                <a:lnTo>
                  <a:pt x="1691182" y="186385"/>
                </a:lnTo>
                <a:lnTo>
                  <a:pt x="1648066" y="176034"/>
                </a:lnTo>
                <a:lnTo>
                  <a:pt x="1604213" y="170853"/>
                </a:lnTo>
                <a:lnTo>
                  <a:pt x="1560106" y="170853"/>
                </a:lnTo>
                <a:lnTo>
                  <a:pt x="1516253" y="176034"/>
                </a:lnTo>
                <a:lnTo>
                  <a:pt x="1473136" y="186385"/>
                </a:lnTo>
                <a:lnTo>
                  <a:pt x="1431264" y="201930"/>
                </a:lnTo>
                <a:lnTo>
                  <a:pt x="1391119" y="222643"/>
                </a:lnTo>
                <a:lnTo>
                  <a:pt x="1353210" y="248539"/>
                </a:lnTo>
                <a:lnTo>
                  <a:pt x="1318018" y="279615"/>
                </a:lnTo>
                <a:lnTo>
                  <a:pt x="987894" y="609739"/>
                </a:lnTo>
                <a:lnTo>
                  <a:pt x="511670" y="133502"/>
                </a:lnTo>
                <a:lnTo>
                  <a:pt x="477050" y="102209"/>
                </a:lnTo>
                <a:lnTo>
                  <a:pt x="440169" y="75095"/>
                </a:lnTo>
                <a:lnTo>
                  <a:pt x="401332" y="52146"/>
                </a:lnTo>
                <a:lnTo>
                  <a:pt x="360883" y="33375"/>
                </a:lnTo>
                <a:lnTo>
                  <a:pt x="319138" y="18770"/>
                </a:lnTo>
                <a:lnTo>
                  <a:pt x="276415" y="8343"/>
                </a:lnTo>
                <a:lnTo>
                  <a:pt x="233057" y="2082"/>
                </a:lnTo>
                <a:lnTo>
                  <a:pt x="189357" y="0"/>
                </a:lnTo>
                <a:lnTo>
                  <a:pt x="145669" y="2082"/>
                </a:lnTo>
                <a:lnTo>
                  <a:pt x="102298" y="8343"/>
                </a:lnTo>
                <a:lnTo>
                  <a:pt x="59588" y="18770"/>
                </a:lnTo>
                <a:lnTo>
                  <a:pt x="17843" y="33375"/>
                </a:lnTo>
                <a:lnTo>
                  <a:pt x="0" y="41656"/>
                </a:lnTo>
                <a:lnTo>
                  <a:pt x="0" y="785037"/>
                </a:lnTo>
                <a:lnTo>
                  <a:pt x="812596" y="785037"/>
                </a:lnTo>
                <a:lnTo>
                  <a:pt x="1163218" y="785037"/>
                </a:lnTo>
                <a:lnTo>
                  <a:pt x="1866506" y="785037"/>
                </a:lnTo>
                <a:lnTo>
                  <a:pt x="1877390" y="772718"/>
                </a:lnTo>
                <a:lnTo>
                  <a:pt x="1903285" y="734809"/>
                </a:lnTo>
                <a:lnTo>
                  <a:pt x="1923999" y="694664"/>
                </a:lnTo>
                <a:lnTo>
                  <a:pt x="1939544" y="652792"/>
                </a:lnTo>
                <a:lnTo>
                  <a:pt x="1949894" y="609676"/>
                </a:lnTo>
                <a:lnTo>
                  <a:pt x="1955076" y="565823"/>
                </a:lnTo>
                <a:lnTo>
                  <a:pt x="1955076" y="521716"/>
                </a:lnTo>
                <a:close/>
              </a:path>
            </a:pathLst>
          </a:custGeom>
          <a:solidFill>
            <a:srgbClr val="F6A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8167667" y="0"/>
            <a:ext cx="2524760" cy="2029460"/>
            <a:chOff x="8167667" y="0"/>
            <a:chExt cx="2524760" cy="2029460"/>
          </a:xfrm>
        </p:grpSpPr>
        <p:sp>
          <p:nvSpPr>
            <p:cNvPr id="19" name="object 19"/>
            <p:cNvSpPr/>
            <p:nvPr/>
          </p:nvSpPr>
          <p:spPr>
            <a:xfrm>
              <a:off x="9523840" y="142918"/>
              <a:ext cx="1168400" cy="1696720"/>
            </a:xfrm>
            <a:custGeom>
              <a:avLst/>
              <a:gdLst/>
              <a:ahLst/>
              <a:cxnLst/>
              <a:rect l="l" t="t" r="r" b="b"/>
              <a:pathLst>
                <a:path w="1168400" h="1696720">
                  <a:moveTo>
                    <a:pt x="1168162" y="0"/>
                  </a:moveTo>
                  <a:lnTo>
                    <a:pt x="108766" y="1059396"/>
                  </a:lnTo>
                  <a:lnTo>
                    <a:pt x="77690" y="1094588"/>
                  </a:lnTo>
                  <a:lnTo>
                    <a:pt x="51793" y="1132503"/>
                  </a:lnTo>
                  <a:lnTo>
                    <a:pt x="31076" y="1172646"/>
                  </a:lnTo>
                  <a:lnTo>
                    <a:pt x="15538" y="1214522"/>
                  </a:lnTo>
                  <a:lnTo>
                    <a:pt x="5179" y="1257635"/>
                  </a:lnTo>
                  <a:lnTo>
                    <a:pt x="0" y="1301491"/>
                  </a:lnTo>
                  <a:lnTo>
                    <a:pt x="0" y="1345595"/>
                  </a:lnTo>
                  <a:lnTo>
                    <a:pt x="5179" y="1389451"/>
                  </a:lnTo>
                  <a:lnTo>
                    <a:pt x="15538" y="1432564"/>
                  </a:lnTo>
                  <a:lnTo>
                    <a:pt x="31076" y="1474440"/>
                  </a:lnTo>
                  <a:lnTo>
                    <a:pt x="51793" y="1514583"/>
                  </a:lnTo>
                  <a:lnTo>
                    <a:pt x="77690" y="1552498"/>
                  </a:lnTo>
                  <a:lnTo>
                    <a:pt x="108766" y="1587690"/>
                  </a:lnTo>
                  <a:lnTo>
                    <a:pt x="143958" y="1618766"/>
                  </a:lnTo>
                  <a:lnTo>
                    <a:pt x="181873" y="1644663"/>
                  </a:lnTo>
                  <a:lnTo>
                    <a:pt x="222016" y="1665380"/>
                  </a:lnTo>
                  <a:lnTo>
                    <a:pt x="263892" y="1680918"/>
                  </a:lnTo>
                  <a:lnTo>
                    <a:pt x="307005" y="1691277"/>
                  </a:lnTo>
                  <a:lnTo>
                    <a:pt x="350861" y="1696456"/>
                  </a:lnTo>
                  <a:lnTo>
                    <a:pt x="394965" y="1696456"/>
                  </a:lnTo>
                  <a:lnTo>
                    <a:pt x="438821" y="1691277"/>
                  </a:lnTo>
                  <a:lnTo>
                    <a:pt x="481934" y="1680918"/>
                  </a:lnTo>
                  <a:lnTo>
                    <a:pt x="523810" y="1665380"/>
                  </a:lnTo>
                  <a:lnTo>
                    <a:pt x="563953" y="1644663"/>
                  </a:lnTo>
                  <a:lnTo>
                    <a:pt x="601868" y="1618766"/>
                  </a:lnTo>
                  <a:lnTo>
                    <a:pt x="637060" y="1587690"/>
                  </a:lnTo>
                  <a:lnTo>
                    <a:pt x="1168162" y="1056589"/>
                  </a:lnTo>
                  <a:lnTo>
                    <a:pt x="1168162" y="0"/>
                  </a:lnTo>
                  <a:close/>
                </a:path>
              </a:pathLst>
            </a:custGeom>
            <a:solidFill>
              <a:srgbClr val="179EB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67667" y="0"/>
              <a:ext cx="2524760" cy="2029460"/>
            </a:xfrm>
            <a:custGeom>
              <a:avLst/>
              <a:gdLst/>
              <a:ahLst/>
              <a:cxnLst/>
              <a:rect l="l" t="t" r="r" b="b"/>
              <a:pathLst>
                <a:path w="2524759" h="2029460">
                  <a:moveTo>
                    <a:pt x="2524335" y="0"/>
                  </a:moveTo>
                  <a:lnTo>
                    <a:pt x="1500792" y="0"/>
                  </a:lnTo>
                  <a:lnTo>
                    <a:pt x="108766" y="1392026"/>
                  </a:lnTo>
                  <a:lnTo>
                    <a:pt x="77690" y="1427218"/>
                  </a:lnTo>
                  <a:lnTo>
                    <a:pt x="51793" y="1465134"/>
                  </a:lnTo>
                  <a:lnTo>
                    <a:pt x="31076" y="1505277"/>
                  </a:lnTo>
                  <a:lnTo>
                    <a:pt x="15538" y="1547152"/>
                  </a:lnTo>
                  <a:lnTo>
                    <a:pt x="5179" y="1590266"/>
                  </a:lnTo>
                  <a:lnTo>
                    <a:pt x="0" y="1634122"/>
                  </a:lnTo>
                  <a:lnTo>
                    <a:pt x="0" y="1678225"/>
                  </a:lnTo>
                  <a:lnTo>
                    <a:pt x="5179" y="1722081"/>
                  </a:lnTo>
                  <a:lnTo>
                    <a:pt x="15538" y="1765195"/>
                  </a:lnTo>
                  <a:lnTo>
                    <a:pt x="31076" y="1807070"/>
                  </a:lnTo>
                  <a:lnTo>
                    <a:pt x="51793" y="1847213"/>
                  </a:lnTo>
                  <a:lnTo>
                    <a:pt x="77690" y="1885129"/>
                  </a:lnTo>
                  <a:lnTo>
                    <a:pt x="108766" y="1920321"/>
                  </a:lnTo>
                  <a:lnTo>
                    <a:pt x="143958" y="1951397"/>
                  </a:lnTo>
                  <a:lnTo>
                    <a:pt x="181873" y="1977294"/>
                  </a:lnTo>
                  <a:lnTo>
                    <a:pt x="222016" y="1998011"/>
                  </a:lnTo>
                  <a:lnTo>
                    <a:pt x="263892" y="2013549"/>
                  </a:lnTo>
                  <a:lnTo>
                    <a:pt x="307005" y="2023908"/>
                  </a:lnTo>
                  <a:lnTo>
                    <a:pt x="350861" y="2029087"/>
                  </a:lnTo>
                  <a:lnTo>
                    <a:pt x="394965" y="2029087"/>
                  </a:lnTo>
                  <a:lnTo>
                    <a:pt x="438821" y="2023908"/>
                  </a:lnTo>
                  <a:lnTo>
                    <a:pt x="481934" y="2013549"/>
                  </a:lnTo>
                  <a:lnTo>
                    <a:pt x="523810" y="1998011"/>
                  </a:lnTo>
                  <a:lnTo>
                    <a:pt x="563953" y="1977294"/>
                  </a:lnTo>
                  <a:lnTo>
                    <a:pt x="601868" y="1951397"/>
                  </a:lnTo>
                  <a:lnTo>
                    <a:pt x="637060" y="1920321"/>
                  </a:lnTo>
                  <a:lnTo>
                    <a:pt x="2524335" y="33046"/>
                  </a:lnTo>
                  <a:lnTo>
                    <a:pt x="2524335" y="0"/>
                  </a:lnTo>
                  <a:close/>
                </a:path>
              </a:pathLst>
            </a:custGeom>
            <a:solidFill>
              <a:srgbClr val="FCC9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2027195" y="531167"/>
            <a:ext cx="2324100" cy="283845"/>
          </a:xfrm>
          <a:custGeom>
            <a:avLst/>
            <a:gdLst/>
            <a:ahLst/>
            <a:cxnLst/>
            <a:rect l="l" t="t" r="r" b="b"/>
            <a:pathLst>
              <a:path w="2324100" h="283844">
                <a:moveTo>
                  <a:pt x="206959" y="4127"/>
                </a:moveTo>
                <a:lnTo>
                  <a:pt x="0" y="4127"/>
                </a:lnTo>
                <a:lnTo>
                  <a:pt x="0" y="279666"/>
                </a:lnTo>
                <a:lnTo>
                  <a:pt x="206959" y="279666"/>
                </a:lnTo>
                <a:lnTo>
                  <a:pt x="206959" y="213982"/>
                </a:lnTo>
                <a:lnTo>
                  <a:pt x="83032" y="213982"/>
                </a:lnTo>
                <a:lnTo>
                  <a:pt x="83032" y="168960"/>
                </a:lnTo>
                <a:lnTo>
                  <a:pt x="183413" y="168960"/>
                </a:lnTo>
                <a:lnTo>
                  <a:pt x="183413" y="107823"/>
                </a:lnTo>
                <a:lnTo>
                  <a:pt x="83032" y="107823"/>
                </a:lnTo>
                <a:lnTo>
                  <a:pt x="83032" y="67741"/>
                </a:lnTo>
                <a:lnTo>
                  <a:pt x="206959" y="67741"/>
                </a:lnTo>
                <a:lnTo>
                  <a:pt x="206959" y="4127"/>
                </a:lnTo>
                <a:close/>
              </a:path>
              <a:path w="2324100" h="283844">
                <a:moveTo>
                  <a:pt x="355257" y="0"/>
                </a:moveTo>
                <a:lnTo>
                  <a:pt x="305581" y="8312"/>
                </a:lnTo>
                <a:lnTo>
                  <a:pt x="267677" y="33045"/>
                </a:lnTo>
                <a:lnTo>
                  <a:pt x="239177" y="81326"/>
                </a:lnTo>
                <a:lnTo>
                  <a:pt x="229260" y="144170"/>
                </a:lnTo>
                <a:lnTo>
                  <a:pt x="234941" y="191526"/>
                </a:lnTo>
                <a:lnTo>
                  <a:pt x="251309" y="230257"/>
                </a:lnTo>
                <a:lnTo>
                  <a:pt x="277354" y="259273"/>
                </a:lnTo>
                <a:lnTo>
                  <a:pt x="312065" y="277482"/>
                </a:lnTo>
                <a:lnTo>
                  <a:pt x="354431" y="283794"/>
                </a:lnTo>
                <a:lnTo>
                  <a:pt x="379338" y="281709"/>
                </a:lnTo>
                <a:lnTo>
                  <a:pt x="421873" y="265149"/>
                </a:lnTo>
                <a:lnTo>
                  <a:pt x="451161" y="236210"/>
                </a:lnTo>
                <a:lnTo>
                  <a:pt x="460010" y="220179"/>
                </a:lnTo>
                <a:lnTo>
                  <a:pt x="355663" y="220179"/>
                </a:lnTo>
                <a:lnTo>
                  <a:pt x="337793" y="215860"/>
                </a:lnTo>
                <a:lnTo>
                  <a:pt x="325461" y="202361"/>
                </a:lnTo>
                <a:lnTo>
                  <a:pt x="318443" y="179285"/>
                </a:lnTo>
                <a:lnTo>
                  <a:pt x="318317" y="178871"/>
                </a:lnTo>
                <a:lnTo>
                  <a:pt x="316014" y="144576"/>
                </a:lnTo>
                <a:lnTo>
                  <a:pt x="316419" y="126731"/>
                </a:lnTo>
                <a:lnTo>
                  <a:pt x="323443" y="87985"/>
                </a:lnTo>
                <a:lnTo>
                  <a:pt x="355663" y="62382"/>
                </a:lnTo>
                <a:lnTo>
                  <a:pt x="458517" y="62382"/>
                </a:lnTo>
                <a:lnTo>
                  <a:pt x="453986" y="53289"/>
                </a:lnTo>
                <a:lnTo>
                  <a:pt x="436815" y="30148"/>
                </a:lnTo>
                <a:lnTo>
                  <a:pt x="414532" y="13476"/>
                </a:lnTo>
                <a:lnTo>
                  <a:pt x="387294" y="3388"/>
                </a:lnTo>
                <a:lnTo>
                  <a:pt x="355257" y="0"/>
                </a:lnTo>
                <a:close/>
              </a:path>
              <a:path w="2324100" h="283844">
                <a:moveTo>
                  <a:pt x="392849" y="174320"/>
                </a:moveTo>
                <a:lnTo>
                  <a:pt x="389131" y="194558"/>
                </a:lnTo>
                <a:lnTo>
                  <a:pt x="381695" y="208870"/>
                </a:lnTo>
                <a:lnTo>
                  <a:pt x="370539" y="217372"/>
                </a:lnTo>
                <a:lnTo>
                  <a:pt x="355663" y="220179"/>
                </a:lnTo>
                <a:lnTo>
                  <a:pt x="460010" y="220179"/>
                </a:lnTo>
                <a:lnTo>
                  <a:pt x="465893" y="202361"/>
                </a:lnTo>
                <a:lnTo>
                  <a:pt x="465952" y="202182"/>
                </a:lnTo>
                <a:lnTo>
                  <a:pt x="470090" y="179285"/>
                </a:lnTo>
                <a:lnTo>
                  <a:pt x="392849" y="174320"/>
                </a:lnTo>
                <a:close/>
              </a:path>
              <a:path w="2324100" h="283844">
                <a:moveTo>
                  <a:pt x="458517" y="62382"/>
                </a:moveTo>
                <a:lnTo>
                  <a:pt x="355663" y="62382"/>
                </a:lnTo>
                <a:lnTo>
                  <a:pt x="365198" y="63865"/>
                </a:lnTo>
                <a:lnTo>
                  <a:pt x="373687" y="68059"/>
                </a:lnTo>
                <a:lnTo>
                  <a:pt x="391110" y="104531"/>
                </a:lnTo>
                <a:lnTo>
                  <a:pt x="391604" y="114846"/>
                </a:lnTo>
                <a:lnTo>
                  <a:pt x="470090" y="110299"/>
                </a:lnTo>
                <a:lnTo>
                  <a:pt x="467865" y="92795"/>
                </a:lnTo>
                <a:lnTo>
                  <a:pt x="464672" y="78389"/>
                </a:lnTo>
                <a:lnTo>
                  <a:pt x="460162" y="65684"/>
                </a:lnTo>
                <a:lnTo>
                  <a:pt x="458517" y="62382"/>
                </a:lnTo>
                <a:close/>
              </a:path>
              <a:path w="2324100" h="283844">
                <a:moveTo>
                  <a:pt x="621690" y="0"/>
                </a:moveTo>
                <a:lnTo>
                  <a:pt x="577530" y="6569"/>
                </a:lnTo>
                <a:lnTo>
                  <a:pt x="541042" y="25392"/>
                </a:lnTo>
                <a:lnTo>
                  <a:pt x="513458" y="55141"/>
                </a:lnTo>
                <a:lnTo>
                  <a:pt x="496005" y="94486"/>
                </a:lnTo>
                <a:lnTo>
                  <a:pt x="490020" y="141274"/>
                </a:lnTo>
                <a:lnTo>
                  <a:pt x="489915" y="142100"/>
                </a:lnTo>
                <a:lnTo>
                  <a:pt x="495946" y="188615"/>
                </a:lnTo>
                <a:lnTo>
                  <a:pt x="513553" y="228559"/>
                </a:lnTo>
                <a:lnTo>
                  <a:pt x="541136" y="258306"/>
                </a:lnTo>
                <a:lnTo>
                  <a:pt x="577483" y="277187"/>
                </a:lnTo>
                <a:lnTo>
                  <a:pt x="621283" y="283794"/>
                </a:lnTo>
                <a:lnTo>
                  <a:pt x="663965" y="277187"/>
                </a:lnTo>
                <a:lnTo>
                  <a:pt x="664357" y="277187"/>
                </a:lnTo>
                <a:lnTo>
                  <a:pt x="700599" y="258016"/>
                </a:lnTo>
                <a:lnTo>
                  <a:pt x="728113" y="228024"/>
                </a:lnTo>
                <a:lnTo>
                  <a:pt x="731051" y="221424"/>
                </a:lnTo>
                <a:lnTo>
                  <a:pt x="620864" y="221424"/>
                </a:lnTo>
                <a:lnTo>
                  <a:pt x="603277" y="216678"/>
                </a:lnTo>
                <a:lnTo>
                  <a:pt x="590762" y="202364"/>
                </a:lnTo>
                <a:lnTo>
                  <a:pt x="583281" y="178369"/>
                </a:lnTo>
                <a:lnTo>
                  <a:pt x="580796" y="144576"/>
                </a:lnTo>
                <a:lnTo>
                  <a:pt x="583429" y="109670"/>
                </a:lnTo>
                <a:lnTo>
                  <a:pt x="583474" y="109081"/>
                </a:lnTo>
                <a:lnTo>
                  <a:pt x="591380" y="83343"/>
                </a:lnTo>
                <a:lnTo>
                  <a:pt x="604322" y="67674"/>
                </a:lnTo>
                <a:lnTo>
                  <a:pt x="622109" y="62382"/>
                </a:lnTo>
                <a:lnTo>
                  <a:pt x="733392" y="62382"/>
                </a:lnTo>
                <a:lnTo>
                  <a:pt x="731251" y="57919"/>
                </a:lnTo>
                <a:lnTo>
                  <a:pt x="714641" y="36766"/>
                </a:lnTo>
                <a:lnTo>
                  <a:pt x="695297" y="20391"/>
                </a:lnTo>
                <a:lnTo>
                  <a:pt x="673590" y="8934"/>
                </a:lnTo>
                <a:lnTo>
                  <a:pt x="649171" y="2201"/>
                </a:lnTo>
                <a:lnTo>
                  <a:pt x="621690" y="0"/>
                </a:lnTo>
                <a:close/>
              </a:path>
              <a:path w="2324100" h="283844">
                <a:moveTo>
                  <a:pt x="733392" y="62382"/>
                </a:moveTo>
                <a:lnTo>
                  <a:pt x="622109" y="62382"/>
                </a:lnTo>
                <a:lnTo>
                  <a:pt x="639325" y="66823"/>
                </a:lnTo>
                <a:lnTo>
                  <a:pt x="651432" y="80248"/>
                </a:lnTo>
                <a:lnTo>
                  <a:pt x="658583" y="102812"/>
                </a:lnTo>
                <a:lnTo>
                  <a:pt x="660933" y="134670"/>
                </a:lnTo>
                <a:lnTo>
                  <a:pt x="660808" y="141274"/>
                </a:lnTo>
                <a:lnTo>
                  <a:pt x="657631" y="180517"/>
                </a:lnTo>
                <a:lnTo>
                  <a:pt x="634917" y="218983"/>
                </a:lnTo>
                <a:lnTo>
                  <a:pt x="620864" y="221424"/>
                </a:lnTo>
                <a:lnTo>
                  <a:pt x="731051" y="221424"/>
                </a:lnTo>
                <a:lnTo>
                  <a:pt x="745654" y="188615"/>
                </a:lnTo>
                <a:lnTo>
                  <a:pt x="751707" y="142100"/>
                </a:lnTo>
                <a:lnTo>
                  <a:pt x="751814" y="141274"/>
                </a:lnTo>
                <a:lnTo>
                  <a:pt x="749606" y="109670"/>
                </a:lnTo>
                <a:lnTo>
                  <a:pt x="742829" y="82053"/>
                </a:lnTo>
                <a:lnTo>
                  <a:pt x="733392" y="62382"/>
                </a:lnTo>
                <a:close/>
              </a:path>
              <a:path w="2324100" h="283844">
                <a:moveTo>
                  <a:pt x="867486" y="4127"/>
                </a:moveTo>
                <a:lnTo>
                  <a:pt x="787755" y="4127"/>
                </a:lnTo>
                <a:lnTo>
                  <a:pt x="787755" y="279666"/>
                </a:lnTo>
                <a:lnTo>
                  <a:pt x="856322" y="279666"/>
                </a:lnTo>
                <a:lnTo>
                  <a:pt x="856227" y="142982"/>
                </a:lnTo>
                <a:lnTo>
                  <a:pt x="856121" y="139370"/>
                </a:lnTo>
                <a:lnTo>
                  <a:pt x="856046" y="136819"/>
                </a:lnTo>
                <a:lnTo>
                  <a:pt x="855085" y="128054"/>
                </a:lnTo>
                <a:lnTo>
                  <a:pt x="855035" y="127595"/>
                </a:lnTo>
                <a:lnTo>
                  <a:pt x="853017" y="116434"/>
                </a:lnTo>
                <a:lnTo>
                  <a:pt x="849718" y="101206"/>
                </a:lnTo>
                <a:lnTo>
                  <a:pt x="929143" y="101206"/>
                </a:lnTo>
                <a:lnTo>
                  <a:pt x="867486" y="4127"/>
                </a:lnTo>
                <a:close/>
              </a:path>
              <a:path w="2324100" h="283844">
                <a:moveTo>
                  <a:pt x="929143" y="101206"/>
                </a:moveTo>
                <a:lnTo>
                  <a:pt x="849718" y="101206"/>
                </a:lnTo>
                <a:lnTo>
                  <a:pt x="853686" y="110225"/>
                </a:lnTo>
                <a:lnTo>
                  <a:pt x="856997" y="117578"/>
                </a:lnTo>
                <a:lnTo>
                  <a:pt x="859768" y="123457"/>
                </a:lnTo>
                <a:lnTo>
                  <a:pt x="862114" y="128054"/>
                </a:lnTo>
                <a:lnTo>
                  <a:pt x="866384" y="135499"/>
                </a:lnTo>
                <a:lnTo>
                  <a:pt x="870578" y="142982"/>
                </a:lnTo>
                <a:lnTo>
                  <a:pt x="879043" y="158216"/>
                </a:lnTo>
                <a:lnTo>
                  <a:pt x="954227" y="279666"/>
                </a:lnTo>
                <a:lnTo>
                  <a:pt x="1023213" y="279666"/>
                </a:lnTo>
                <a:lnTo>
                  <a:pt x="1023213" y="158216"/>
                </a:lnTo>
                <a:lnTo>
                  <a:pt x="960843" y="158216"/>
                </a:lnTo>
                <a:lnTo>
                  <a:pt x="956143" y="148147"/>
                </a:lnTo>
                <a:lnTo>
                  <a:pt x="949894" y="136220"/>
                </a:lnTo>
                <a:lnTo>
                  <a:pt x="941786" y="121969"/>
                </a:lnTo>
                <a:lnTo>
                  <a:pt x="931506" y="104927"/>
                </a:lnTo>
                <a:lnTo>
                  <a:pt x="929143" y="101206"/>
                </a:lnTo>
                <a:close/>
              </a:path>
              <a:path w="2324100" h="283844">
                <a:moveTo>
                  <a:pt x="1023213" y="4127"/>
                </a:moveTo>
                <a:lnTo>
                  <a:pt x="954227" y="4127"/>
                </a:lnTo>
                <a:lnTo>
                  <a:pt x="954227" y="85928"/>
                </a:lnTo>
                <a:lnTo>
                  <a:pt x="954581" y="101206"/>
                </a:lnTo>
                <a:lnTo>
                  <a:pt x="954621" y="102916"/>
                </a:lnTo>
                <a:lnTo>
                  <a:pt x="955830" y="120834"/>
                </a:lnTo>
                <a:lnTo>
                  <a:pt x="957891" y="139370"/>
                </a:lnTo>
                <a:lnTo>
                  <a:pt x="960843" y="158216"/>
                </a:lnTo>
                <a:lnTo>
                  <a:pt x="1023213" y="158216"/>
                </a:lnTo>
                <a:lnTo>
                  <a:pt x="1023213" y="4127"/>
                </a:lnTo>
                <a:close/>
              </a:path>
              <a:path w="2324100" h="283844">
                <a:moveTo>
                  <a:pt x="1191755" y="0"/>
                </a:moveTo>
                <a:lnTo>
                  <a:pt x="1147590" y="6569"/>
                </a:lnTo>
                <a:lnTo>
                  <a:pt x="1111102" y="25392"/>
                </a:lnTo>
                <a:lnTo>
                  <a:pt x="1083519" y="55141"/>
                </a:lnTo>
                <a:lnTo>
                  <a:pt x="1066069" y="94486"/>
                </a:lnTo>
                <a:lnTo>
                  <a:pt x="1060085" y="141274"/>
                </a:lnTo>
                <a:lnTo>
                  <a:pt x="1059980" y="142100"/>
                </a:lnTo>
                <a:lnTo>
                  <a:pt x="1066010" y="188615"/>
                </a:lnTo>
                <a:lnTo>
                  <a:pt x="1066106" y="189354"/>
                </a:lnTo>
                <a:lnTo>
                  <a:pt x="1083613" y="228559"/>
                </a:lnTo>
                <a:lnTo>
                  <a:pt x="1111192" y="258306"/>
                </a:lnTo>
                <a:lnTo>
                  <a:pt x="1147536" y="277187"/>
                </a:lnTo>
                <a:lnTo>
                  <a:pt x="1191336" y="283794"/>
                </a:lnTo>
                <a:lnTo>
                  <a:pt x="1234023" y="277187"/>
                </a:lnTo>
                <a:lnTo>
                  <a:pt x="1234415" y="277187"/>
                </a:lnTo>
                <a:lnTo>
                  <a:pt x="1270661" y="258016"/>
                </a:lnTo>
                <a:lnTo>
                  <a:pt x="1298177" y="228024"/>
                </a:lnTo>
                <a:lnTo>
                  <a:pt x="1301115" y="221424"/>
                </a:lnTo>
                <a:lnTo>
                  <a:pt x="1190929" y="221424"/>
                </a:lnTo>
                <a:lnTo>
                  <a:pt x="1173335" y="216678"/>
                </a:lnTo>
                <a:lnTo>
                  <a:pt x="1160816" y="202364"/>
                </a:lnTo>
                <a:lnTo>
                  <a:pt x="1153334" y="178369"/>
                </a:lnTo>
                <a:lnTo>
                  <a:pt x="1150848" y="144576"/>
                </a:lnTo>
                <a:lnTo>
                  <a:pt x="1153483" y="109670"/>
                </a:lnTo>
                <a:lnTo>
                  <a:pt x="1153528" y="109081"/>
                </a:lnTo>
                <a:lnTo>
                  <a:pt x="1161437" y="83343"/>
                </a:lnTo>
                <a:lnTo>
                  <a:pt x="1174380" y="67674"/>
                </a:lnTo>
                <a:lnTo>
                  <a:pt x="1192161" y="62382"/>
                </a:lnTo>
                <a:lnTo>
                  <a:pt x="1303452" y="62382"/>
                </a:lnTo>
                <a:lnTo>
                  <a:pt x="1301310" y="57919"/>
                </a:lnTo>
                <a:lnTo>
                  <a:pt x="1284693" y="36766"/>
                </a:lnTo>
                <a:lnTo>
                  <a:pt x="1265350" y="20391"/>
                </a:lnTo>
                <a:lnTo>
                  <a:pt x="1243644" y="8934"/>
                </a:lnTo>
                <a:lnTo>
                  <a:pt x="1219228" y="2201"/>
                </a:lnTo>
                <a:lnTo>
                  <a:pt x="1191755" y="0"/>
                </a:lnTo>
                <a:close/>
              </a:path>
              <a:path w="2324100" h="283844">
                <a:moveTo>
                  <a:pt x="1303452" y="62382"/>
                </a:moveTo>
                <a:lnTo>
                  <a:pt x="1192161" y="62382"/>
                </a:lnTo>
                <a:lnTo>
                  <a:pt x="1209384" y="66823"/>
                </a:lnTo>
                <a:lnTo>
                  <a:pt x="1221495" y="80248"/>
                </a:lnTo>
                <a:lnTo>
                  <a:pt x="1228648" y="102812"/>
                </a:lnTo>
                <a:lnTo>
                  <a:pt x="1230998" y="134670"/>
                </a:lnTo>
                <a:lnTo>
                  <a:pt x="1230872" y="141274"/>
                </a:lnTo>
                <a:lnTo>
                  <a:pt x="1227683" y="180517"/>
                </a:lnTo>
                <a:lnTo>
                  <a:pt x="1204975" y="218983"/>
                </a:lnTo>
                <a:lnTo>
                  <a:pt x="1190929" y="221424"/>
                </a:lnTo>
                <a:lnTo>
                  <a:pt x="1301115" y="221424"/>
                </a:lnTo>
                <a:lnTo>
                  <a:pt x="1315719" y="188615"/>
                </a:lnTo>
                <a:lnTo>
                  <a:pt x="1321772" y="142100"/>
                </a:lnTo>
                <a:lnTo>
                  <a:pt x="1321879" y="141274"/>
                </a:lnTo>
                <a:lnTo>
                  <a:pt x="1319671" y="109670"/>
                </a:lnTo>
                <a:lnTo>
                  <a:pt x="1312892" y="82053"/>
                </a:lnTo>
                <a:lnTo>
                  <a:pt x="1303452" y="62382"/>
                </a:lnTo>
                <a:close/>
              </a:path>
              <a:path w="2324100" h="283844">
                <a:moveTo>
                  <a:pt x="1468107" y="4127"/>
                </a:moveTo>
                <a:lnTo>
                  <a:pt x="1357807" y="4127"/>
                </a:lnTo>
                <a:lnTo>
                  <a:pt x="1357807" y="279666"/>
                </a:lnTo>
                <a:lnTo>
                  <a:pt x="1421015" y="279666"/>
                </a:lnTo>
                <a:lnTo>
                  <a:pt x="1421015" y="82613"/>
                </a:lnTo>
                <a:lnTo>
                  <a:pt x="1489611" y="82613"/>
                </a:lnTo>
                <a:lnTo>
                  <a:pt x="1468107" y="4127"/>
                </a:lnTo>
                <a:close/>
              </a:path>
              <a:path w="2324100" h="283844">
                <a:moveTo>
                  <a:pt x="1489611" y="82613"/>
                </a:moveTo>
                <a:lnTo>
                  <a:pt x="1421015" y="82613"/>
                </a:lnTo>
                <a:lnTo>
                  <a:pt x="1473885" y="279666"/>
                </a:lnTo>
                <a:lnTo>
                  <a:pt x="1527594" y="279666"/>
                </a:lnTo>
                <a:lnTo>
                  <a:pt x="1561202" y="150368"/>
                </a:lnTo>
                <a:lnTo>
                  <a:pt x="1508175" y="150368"/>
                </a:lnTo>
                <a:lnTo>
                  <a:pt x="1489611" y="82613"/>
                </a:lnTo>
                <a:close/>
              </a:path>
              <a:path w="2324100" h="283844">
                <a:moveTo>
                  <a:pt x="1657299" y="82613"/>
                </a:moveTo>
                <a:lnTo>
                  <a:pt x="1578813" y="82613"/>
                </a:lnTo>
                <a:lnTo>
                  <a:pt x="1578813" y="279666"/>
                </a:lnTo>
                <a:lnTo>
                  <a:pt x="1657299" y="279666"/>
                </a:lnTo>
                <a:lnTo>
                  <a:pt x="1657299" y="82613"/>
                </a:lnTo>
                <a:close/>
              </a:path>
              <a:path w="2324100" h="283844">
                <a:moveTo>
                  <a:pt x="1657299" y="4127"/>
                </a:moveTo>
                <a:lnTo>
                  <a:pt x="1546186" y="4127"/>
                </a:lnTo>
                <a:lnTo>
                  <a:pt x="1508175" y="150368"/>
                </a:lnTo>
                <a:lnTo>
                  <a:pt x="1561202" y="150368"/>
                </a:lnTo>
                <a:lnTo>
                  <a:pt x="1578813" y="82613"/>
                </a:lnTo>
                <a:lnTo>
                  <a:pt x="1657299" y="82613"/>
                </a:lnTo>
                <a:lnTo>
                  <a:pt x="1657299" y="4127"/>
                </a:lnTo>
                <a:close/>
              </a:path>
              <a:path w="2324100" h="283844">
                <a:moveTo>
                  <a:pt x="1789899" y="4127"/>
                </a:moveTo>
                <a:lnTo>
                  <a:pt x="1705216" y="4127"/>
                </a:lnTo>
                <a:lnTo>
                  <a:pt x="1705216" y="279654"/>
                </a:lnTo>
                <a:lnTo>
                  <a:pt x="1789899" y="279654"/>
                </a:lnTo>
                <a:lnTo>
                  <a:pt x="1789899" y="4127"/>
                </a:lnTo>
                <a:close/>
              </a:path>
              <a:path w="2324100" h="283844">
                <a:moveTo>
                  <a:pt x="1951418" y="0"/>
                </a:moveTo>
                <a:lnTo>
                  <a:pt x="1901742" y="8312"/>
                </a:lnTo>
                <a:lnTo>
                  <a:pt x="1863839" y="33045"/>
                </a:lnTo>
                <a:lnTo>
                  <a:pt x="1835338" y="81326"/>
                </a:lnTo>
                <a:lnTo>
                  <a:pt x="1825421" y="144170"/>
                </a:lnTo>
                <a:lnTo>
                  <a:pt x="1831103" y="191526"/>
                </a:lnTo>
                <a:lnTo>
                  <a:pt x="1847474" y="230257"/>
                </a:lnTo>
                <a:lnTo>
                  <a:pt x="1873521" y="259273"/>
                </a:lnTo>
                <a:lnTo>
                  <a:pt x="1908231" y="277482"/>
                </a:lnTo>
                <a:lnTo>
                  <a:pt x="1950593" y="283794"/>
                </a:lnTo>
                <a:lnTo>
                  <a:pt x="1975499" y="281709"/>
                </a:lnTo>
                <a:lnTo>
                  <a:pt x="2018035" y="265149"/>
                </a:lnTo>
                <a:lnTo>
                  <a:pt x="2047322" y="236210"/>
                </a:lnTo>
                <a:lnTo>
                  <a:pt x="2056173" y="220179"/>
                </a:lnTo>
                <a:lnTo>
                  <a:pt x="1951837" y="220179"/>
                </a:lnTo>
                <a:lnTo>
                  <a:pt x="1933960" y="215860"/>
                </a:lnTo>
                <a:lnTo>
                  <a:pt x="1921624" y="202361"/>
                </a:lnTo>
                <a:lnTo>
                  <a:pt x="1914605" y="179285"/>
                </a:lnTo>
                <a:lnTo>
                  <a:pt x="1914479" y="178871"/>
                </a:lnTo>
                <a:lnTo>
                  <a:pt x="1912175" y="144576"/>
                </a:lnTo>
                <a:lnTo>
                  <a:pt x="1912582" y="126731"/>
                </a:lnTo>
                <a:lnTo>
                  <a:pt x="1919617" y="87985"/>
                </a:lnTo>
                <a:lnTo>
                  <a:pt x="1951837" y="62382"/>
                </a:lnTo>
                <a:lnTo>
                  <a:pt x="2054678" y="62382"/>
                </a:lnTo>
                <a:lnTo>
                  <a:pt x="2050148" y="53289"/>
                </a:lnTo>
                <a:lnTo>
                  <a:pt x="2032978" y="30148"/>
                </a:lnTo>
                <a:lnTo>
                  <a:pt x="2010698" y="13476"/>
                </a:lnTo>
                <a:lnTo>
                  <a:pt x="1983461" y="3388"/>
                </a:lnTo>
                <a:lnTo>
                  <a:pt x="1951418" y="0"/>
                </a:lnTo>
                <a:close/>
              </a:path>
              <a:path w="2324100" h="283844">
                <a:moveTo>
                  <a:pt x="1989010" y="174320"/>
                </a:moveTo>
                <a:lnTo>
                  <a:pt x="1985293" y="194558"/>
                </a:lnTo>
                <a:lnTo>
                  <a:pt x="1977858" y="208870"/>
                </a:lnTo>
                <a:lnTo>
                  <a:pt x="1966705" y="217372"/>
                </a:lnTo>
                <a:lnTo>
                  <a:pt x="1951837" y="220179"/>
                </a:lnTo>
                <a:lnTo>
                  <a:pt x="2056173" y="220179"/>
                </a:lnTo>
                <a:lnTo>
                  <a:pt x="2062059" y="202361"/>
                </a:lnTo>
                <a:lnTo>
                  <a:pt x="2062119" y="202182"/>
                </a:lnTo>
                <a:lnTo>
                  <a:pt x="2066264" y="179285"/>
                </a:lnTo>
                <a:lnTo>
                  <a:pt x="1989010" y="174320"/>
                </a:lnTo>
                <a:close/>
              </a:path>
              <a:path w="2324100" h="283844">
                <a:moveTo>
                  <a:pt x="2054678" y="62382"/>
                </a:moveTo>
                <a:lnTo>
                  <a:pt x="1951837" y="62382"/>
                </a:lnTo>
                <a:lnTo>
                  <a:pt x="1961370" y="63865"/>
                </a:lnTo>
                <a:lnTo>
                  <a:pt x="1969855" y="68059"/>
                </a:lnTo>
                <a:lnTo>
                  <a:pt x="1987277" y="104531"/>
                </a:lnTo>
                <a:lnTo>
                  <a:pt x="1987778" y="114846"/>
                </a:lnTo>
                <a:lnTo>
                  <a:pt x="2066264" y="110299"/>
                </a:lnTo>
                <a:lnTo>
                  <a:pt x="2064032" y="92795"/>
                </a:lnTo>
                <a:lnTo>
                  <a:pt x="2060835" y="78389"/>
                </a:lnTo>
                <a:lnTo>
                  <a:pt x="2056324" y="65684"/>
                </a:lnTo>
                <a:lnTo>
                  <a:pt x="2054678" y="62382"/>
                </a:lnTo>
                <a:close/>
              </a:path>
              <a:path w="2324100" h="283844">
                <a:moveTo>
                  <a:pt x="2155482" y="185889"/>
                </a:moveTo>
                <a:lnTo>
                  <a:pt x="2076996" y="199936"/>
                </a:lnTo>
                <a:lnTo>
                  <a:pt x="2082372" y="216175"/>
                </a:lnTo>
                <a:lnTo>
                  <a:pt x="2088407" y="229161"/>
                </a:lnTo>
                <a:lnTo>
                  <a:pt x="2124290" y="264972"/>
                </a:lnTo>
                <a:lnTo>
                  <a:pt x="2172002" y="281703"/>
                </a:lnTo>
                <a:lnTo>
                  <a:pt x="2200503" y="283794"/>
                </a:lnTo>
                <a:lnTo>
                  <a:pt x="2251173" y="277108"/>
                </a:lnTo>
                <a:lnTo>
                  <a:pt x="2290148" y="258184"/>
                </a:lnTo>
                <a:lnTo>
                  <a:pt x="2315180" y="228726"/>
                </a:lnTo>
                <a:lnTo>
                  <a:pt x="2317441" y="218935"/>
                </a:lnTo>
                <a:lnTo>
                  <a:pt x="2206701" y="218935"/>
                </a:lnTo>
                <a:lnTo>
                  <a:pt x="2187718" y="217142"/>
                </a:lnTo>
                <a:lnTo>
                  <a:pt x="2173500" y="211399"/>
                </a:lnTo>
                <a:lnTo>
                  <a:pt x="2163077" y="201163"/>
                </a:lnTo>
                <a:lnTo>
                  <a:pt x="2155482" y="185889"/>
                </a:lnTo>
                <a:close/>
              </a:path>
              <a:path w="2324100" h="283844">
                <a:moveTo>
                  <a:pt x="2204224" y="0"/>
                </a:moveTo>
                <a:lnTo>
                  <a:pt x="2157613" y="6467"/>
                </a:lnTo>
                <a:lnTo>
                  <a:pt x="2121920" y="24785"/>
                </a:lnTo>
                <a:lnTo>
                  <a:pt x="2099084" y="53326"/>
                </a:lnTo>
                <a:lnTo>
                  <a:pt x="2091042" y="90462"/>
                </a:lnTo>
                <a:lnTo>
                  <a:pt x="2093537" y="110551"/>
                </a:lnTo>
                <a:lnTo>
                  <a:pt x="2093616" y="111181"/>
                </a:lnTo>
                <a:lnTo>
                  <a:pt x="2113170" y="144720"/>
                </a:lnTo>
                <a:lnTo>
                  <a:pt x="2161317" y="169005"/>
                </a:lnTo>
                <a:lnTo>
                  <a:pt x="2204643" y="179692"/>
                </a:lnTo>
                <a:lnTo>
                  <a:pt x="2220323" y="183404"/>
                </a:lnTo>
                <a:lnTo>
                  <a:pt x="2230661" y="188006"/>
                </a:lnTo>
                <a:lnTo>
                  <a:pt x="2236353" y="193924"/>
                </a:lnTo>
                <a:lnTo>
                  <a:pt x="2237999" y="201163"/>
                </a:lnTo>
                <a:lnTo>
                  <a:pt x="2238095" y="201587"/>
                </a:lnTo>
                <a:lnTo>
                  <a:pt x="2236037" y="209001"/>
                </a:lnTo>
                <a:lnTo>
                  <a:pt x="2229989" y="214442"/>
                </a:lnTo>
                <a:lnTo>
                  <a:pt x="2220146" y="217792"/>
                </a:lnTo>
                <a:lnTo>
                  <a:pt x="2206701" y="218935"/>
                </a:lnTo>
                <a:lnTo>
                  <a:pt x="2317441" y="218935"/>
                </a:lnTo>
                <a:lnTo>
                  <a:pt x="2324023" y="190436"/>
                </a:lnTo>
                <a:lnTo>
                  <a:pt x="2321325" y="169209"/>
                </a:lnTo>
                <a:lnTo>
                  <a:pt x="2313592" y="150109"/>
                </a:lnTo>
                <a:lnTo>
                  <a:pt x="2285187" y="121869"/>
                </a:lnTo>
                <a:lnTo>
                  <a:pt x="2237036" y="105186"/>
                </a:lnTo>
                <a:lnTo>
                  <a:pt x="2205469" y="98310"/>
                </a:lnTo>
                <a:lnTo>
                  <a:pt x="2190759" y="94575"/>
                </a:lnTo>
                <a:lnTo>
                  <a:pt x="2181466" y="90462"/>
                </a:lnTo>
                <a:lnTo>
                  <a:pt x="2179809" y="88811"/>
                </a:lnTo>
                <a:lnTo>
                  <a:pt x="2176365" y="85242"/>
                </a:lnTo>
                <a:lnTo>
                  <a:pt x="2174900" y="78486"/>
                </a:lnTo>
                <a:lnTo>
                  <a:pt x="2176778" y="71242"/>
                </a:lnTo>
                <a:lnTo>
                  <a:pt x="2182179" y="65782"/>
                </a:lnTo>
                <a:lnTo>
                  <a:pt x="2190754" y="62337"/>
                </a:lnTo>
                <a:lnTo>
                  <a:pt x="2202154" y="61137"/>
                </a:lnTo>
                <a:lnTo>
                  <a:pt x="2312766" y="61137"/>
                </a:lnTo>
                <a:lnTo>
                  <a:pt x="2299493" y="38163"/>
                </a:lnTo>
                <a:lnTo>
                  <a:pt x="2274966" y="16987"/>
                </a:lnTo>
                <a:lnTo>
                  <a:pt x="2243158" y="4253"/>
                </a:lnTo>
                <a:lnTo>
                  <a:pt x="2204224" y="0"/>
                </a:lnTo>
                <a:close/>
              </a:path>
              <a:path w="2324100" h="283844">
                <a:moveTo>
                  <a:pt x="2312766" y="61137"/>
                </a:moveTo>
                <a:lnTo>
                  <a:pt x="2202154" y="61137"/>
                </a:lnTo>
                <a:lnTo>
                  <a:pt x="2217720" y="62732"/>
                </a:lnTo>
                <a:lnTo>
                  <a:pt x="2230041" y="67741"/>
                </a:lnTo>
                <a:lnTo>
                  <a:pt x="2239398" y="76300"/>
                </a:lnTo>
                <a:lnTo>
                  <a:pt x="2246363" y="88811"/>
                </a:lnTo>
                <a:lnTo>
                  <a:pt x="2316581" y="67741"/>
                </a:lnTo>
                <a:lnTo>
                  <a:pt x="2312766" y="61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083749" y="3864118"/>
            <a:ext cx="2172335" cy="857250"/>
            <a:chOff x="3083749" y="3864118"/>
            <a:chExt cx="2172335" cy="857250"/>
          </a:xfrm>
        </p:grpSpPr>
        <p:sp>
          <p:nvSpPr>
            <p:cNvPr id="23" name="object 23"/>
            <p:cNvSpPr/>
            <p:nvPr/>
          </p:nvSpPr>
          <p:spPr>
            <a:xfrm>
              <a:off x="3708006" y="4088612"/>
              <a:ext cx="1548130" cy="408305"/>
            </a:xfrm>
            <a:custGeom>
              <a:avLst/>
              <a:gdLst/>
              <a:ahLst/>
              <a:cxnLst/>
              <a:rect l="l" t="t" r="r" b="b"/>
              <a:pathLst>
                <a:path w="1548129" h="408304">
                  <a:moveTo>
                    <a:pt x="1548002" y="0"/>
                  </a:moveTo>
                  <a:lnTo>
                    <a:pt x="0" y="0"/>
                  </a:lnTo>
                  <a:lnTo>
                    <a:pt x="0" y="407847"/>
                  </a:lnTo>
                  <a:lnTo>
                    <a:pt x="1548002" y="407847"/>
                  </a:lnTo>
                  <a:lnTo>
                    <a:pt x="1548002" y="0"/>
                  </a:lnTo>
                  <a:close/>
                </a:path>
              </a:pathLst>
            </a:custGeom>
            <a:solidFill>
              <a:srgbClr val="D0A5C7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89146" y="3869515"/>
              <a:ext cx="846455" cy="846455"/>
            </a:xfrm>
            <a:custGeom>
              <a:avLst/>
              <a:gdLst/>
              <a:ahLst/>
              <a:cxnLst/>
              <a:rect l="l" t="t" r="r" b="b"/>
              <a:pathLst>
                <a:path w="846454" h="846454">
                  <a:moveTo>
                    <a:pt x="423011" y="0"/>
                  </a:moveTo>
                  <a:lnTo>
                    <a:pt x="373678" y="2846"/>
                  </a:lnTo>
                  <a:lnTo>
                    <a:pt x="326016" y="11172"/>
                  </a:lnTo>
                  <a:lnTo>
                    <a:pt x="280344" y="24661"/>
                  </a:lnTo>
                  <a:lnTo>
                    <a:pt x="236979" y="42996"/>
                  </a:lnTo>
                  <a:lnTo>
                    <a:pt x="196237" y="65859"/>
                  </a:lnTo>
                  <a:lnTo>
                    <a:pt x="158436" y="92933"/>
                  </a:lnTo>
                  <a:lnTo>
                    <a:pt x="123894" y="123901"/>
                  </a:lnTo>
                  <a:lnTo>
                    <a:pt x="92928" y="158444"/>
                  </a:lnTo>
                  <a:lnTo>
                    <a:pt x="65856" y="196246"/>
                  </a:lnTo>
                  <a:lnTo>
                    <a:pt x="42994" y="236989"/>
                  </a:lnTo>
                  <a:lnTo>
                    <a:pt x="24660" y="280355"/>
                  </a:lnTo>
                  <a:lnTo>
                    <a:pt x="11171" y="326028"/>
                  </a:lnTo>
                  <a:lnTo>
                    <a:pt x="2845" y="373690"/>
                  </a:lnTo>
                  <a:lnTo>
                    <a:pt x="0" y="423024"/>
                  </a:lnTo>
                  <a:lnTo>
                    <a:pt x="2845" y="472355"/>
                  </a:lnTo>
                  <a:lnTo>
                    <a:pt x="11171" y="520014"/>
                  </a:lnTo>
                  <a:lnTo>
                    <a:pt x="24660" y="565686"/>
                  </a:lnTo>
                  <a:lnTo>
                    <a:pt x="42994" y="609051"/>
                  </a:lnTo>
                  <a:lnTo>
                    <a:pt x="65856" y="649793"/>
                  </a:lnTo>
                  <a:lnTo>
                    <a:pt x="92928" y="687593"/>
                  </a:lnTo>
                  <a:lnTo>
                    <a:pt x="123894" y="722136"/>
                  </a:lnTo>
                  <a:lnTo>
                    <a:pt x="158436" y="753103"/>
                  </a:lnTo>
                  <a:lnTo>
                    <a:pt x="196237" y="780176"/>
                  </a:lnTo>
                  <a:lnTo>
                    <a:pt x="236979" y="803039"/>
                  </a:lnTo>
                  <a:lnTo>
                    <a:pt x="280344" y="821374"/>
                  </a:lnTo>
                  <a:lnTo>
                    <a:pt x="326016" y="834863"/>
                  </a:lnTo>
                  <a:lnTo>
                    <a:pt x="373678" y="843189"/>
                  </a:lnTo>
                  <a:lnTo>
                    <a:pt x="423011" y="846035"/>
                  </a:lnTo>
                  <a:lnTo>
                    <a:pt x="472344" y="843189"/>
                  </a:lnTo>
                  <a:lnTo>
                    <a:pt x="520006" y="834863"/>
                  </a:lnTo>
                  <a:lnTo>
                    <a:pt x="565678" y="821374"/>
                  </a:lnTo>
                  <a:lnTo>
                    <a:pt x="609044" y="803039"/>
                  </a:lnTo>
                  <a:lnTo>
                    <a:pt x="649785" y="780176"/>
                  </a:lnTo>
                  <a:lnTo>
                    <a:pt x="687586" y="753103"/>
                  </a:lnTo>
                  <a:lnTo>
                    <a:pt x="722128" y="722136"/>
                  </a:lnTo>
                  <a:lnTo>
                    <a:pt x="753094" y="687593"/>
                  </a:lnTo>
                  <a:lnTo>
                    <a:pt x="780166" y="649793"/>
                  </a:lnTo>
                  <a:lnTo>
                    <a:pt x="803028" y="609051"/>
                  </a:lnTo>
                  <a:lnTo>
                    <a:pt x="821362" y="565686"/>
                  </a:lnTo>
                  <a:lnTo>
                    <a:pt x="834851" y="520014"/>
                  </a:lnTo>
                  <a:lnTo>
                    <a:pt x="843177" y="472355"/>
                  </a:lnTo>
                  <a:lnTo>
                    <a:pt x="846023" y="423024"/>
                  </a:lnTo>
                  <a:lnTo>
                    <a:pt x="843177" y="373690"/>
                  </a:lnTo>
                  <a:lnTo>
                    <a:pt x="834851" y="326028"/>
                  </a:lnTo>
                  <a:lnTo>
                    <a:pt x="821362" y="280355"/>
                  </a:lnTo>
                  <a:lnTo>
                    <a:pt x="803028" y="236989"/>
                  </a:lnTo>
                  <a:lnTo>
                    <a:pt x="780166" y="196246"/>
                  </a:lnTo>
                  <a:lnTo>
                    <a:pt x="753094" y="158444"/>
                  </a:lnTo>
                  <a:lnTo>
                    <a:pt x="722128" y="123901"/>
                  </a:lnTo>
                  <a:lnTo>
                    <a:pt x="687586" y="92933"/>
                  </a:lnTo>
                  <a:lnTo>
                    <a:pt x="649785" y="65859"/>
                  </a:lnTo>
                  <a:lnTo>
                    <a:pt x="609044" y="42996"/>
                  </a:lnTo>
                  <a:lnTo>
                    <a:pt x="565678" y="24661"/>
                  </a:lnTo>
                  <a:lnTo>
                    <a:pt x="520006" y="11172"/>
                  </a:lnTo>
                  <a:lnTo>
                    <a:pt x="472344" y="2846"/>
                  </a:lnTo>
                  <a:lnTo>
                    <a:pt x="423011" y="0"/>
                  </a:lnTo>
                  <a:close/>
                </a:path>
              </a:pathLst>
            </a:custGeom>
            <a:solidFill>
              <a:srgbClr val="8A1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24161" y="3987012"/>
              <a:ext cx="594360" cy="593090"/>
            </a:xfrm>
            <a:custGeom>
              <a:avLst/>
              <a:gdLst/>
              <a:ahLst/>
              <a:cxnLst/>
              <a:rect l="l" t="t" r="r" b="b"/>
              <a:pathLst>
                <a:path w="594360" h="593089">
                  <a:moveTo>
                    <a:pt x="444766" y="262636"/>
                  </a:moveTo>
                  <a:lnTo>
                    <a:pt x="444754" y="40970"/>
                  </a:lnTo>
                  <a:lnTo>
                    <a:pt x="412546" y="2247"/>
                  </a:lnTo>
                  <a:lnTo>
                    <a:pt x="137236" y="0"/>
                  </a:lnTo>
                  <a:lnTo>
                    <a:pt x="133311" y="1689"/>
                  </a:lnTo>
                  <a:lnTo>
                    <a:pt x="1524" y="133350"/>
                  </a:lnTo>
                  <a:lnTo>
                    <a:pt x="0" y="137490"/>
                  </a:lnTo>
                  <a:lnTo>
                    <a:pt x="114" y="345668"/>
                  </a:lnTo>
                  <a:lnTo>
                    <a:pt x="139" y="546442"/>
                  </a:lnTo>
                  <a:lnTo>
                    <a:pt x="16611" y="582714"/>
                  </a:lnTo>
                  <a:lnTo>
                    <a:pt x="42849" y="593064"/>
                  </a:lnTo>
                  <a:lnTo>
                    <a:pt x="394995" y="593026"/>
                  </a:lnTo>
                  <a:lnTo>
                    <a:pt x="437248" y="573201"/>
                  </a:lnTo>
                  <a:lnTo>
                    <a:pt x="444119" y="556806"/>
                  </a:lnTo>
                  <a:lnTo>
                    <a:pt x="442087" y="552323"/>
                  </a:lnTo>
                  <a:lnTo>
                    <a:pt x="433438" y="549275"/>
                  </a:lnTo>
                  <a:lnTo>
                    <a:pt x="429094" y="551103"/>
                  </a:lnTo>
                  <a:lnTo>
                    <a:pt x="427278" y="556031"/>
                  </a:lnTo>
                  <a:lnTo>
                    <a:pt x="422046" y="565746"/>
                  </a:lnTo>
                  <a:lnTo>
                    <a:pt x="414820" y="572287"/>
                  </a:lnTo>
                  <a:lnTo>
                    <a:pt x="405676" y="575957"/>
                  </a:lnTo>
                  <a:lnTo>
                    <a:pt x="394716" y="577100"/>
                  </a:lnTo>
                  <a:lnTo>
                    <a:pt x="44018" y="576922"/>
                  </a:lnTo>
                  <a:lnTo>
                    <a:pt x="16090" y="548043"/>
                  </a:lnTo>
                  <a:lnTo>
                    <a:pt x="15938" y="143802"/>
                  </a:lnTo>
                  <a:lnTo>
                    <a:pt x="17094" y="140741"/>
                  </a:lnTo>
                  <a:lnTo>
                    <a:pt x="140716" y="17462"/>
                  </a:lnTo>
                  <a:lnTo>
                    <a:pt x="143992" y="16294"/>
                  </a:lnTo>
                  <a:lnTo>
                    <a:pt x="400113" y="16408"/>
                  </a:lnTo>
                  <a:lnTo>
                    <a:pt x="428637" y="45923"/>
                  </a:lnTo>
                  <a:lnTo>
                    <a:pt x="428625" y="260680"/>
                  </a:lnTo>
                  <a:lnTo>
                    <a:pt x="429488" y="267093"/>
                  </a:lnTo>
                  <a:lnTo>
                    <a:pt x="432854" y="269963"/>
                  </a:lnTo>
                  <a:lnTo>
                    <a:pt x="440778" y="270065"/>
                  </a:lnTo>
                  <a:lnTo>
                    <a:pt x="444207" y="266954"/>
                  </a:lnTo>
                  <a:lnTo>
                    <a:pt x="444766" y="262636"/>
                  </a:lnTo>
                  <a:close/>
                </a:path>
                <a:path w="594360" h="593089">
                  <a:moveTo>
                    <a:pt x="593915" y="558393"/>
                  </a:moveTo>
                  <a:lnTo>
                    <a:pt x="592645" y="547052"/>
                  </a:lnTo>
                  <a:lnTo>
                    <a:pt x="592607" y="546696"/>
                  </a:lnTo>
                  <a:lnTo>
                    <a:pt x="590600" y="539546"/>
                  </a:lnTo>
                  <a:lnTo>
                    <a:pt x="586422" y="533857"/>
                  </a:lnTo>
                  <a:lnTo>
                    <a:pt x="579069" y="526554"/>
                  </a:lnTo>
                  <a:lnTo>
                    <a:pt x="579069" y="553580"/>
                  </a:lnTo>
                  <a:lnTo>
                    <a:pt x="577049" y="561543"/>
                  </a:lnTo>
                  <a:lnTo>
                    <a:pt x="572274" y="570369"/>
                  </a:lnTo>
                  <a:lnTo>
                    <a:pt x="564311" y="575589"/>
                  </a:lnTo>
                  <a:lnTo>
                    <a:pt x="554850" y="576605"/>
                  </a:lnTo>
                  <a:lnTo>
                    <a:pt x="545528" y="572808"/>
                  </a:lnTo>
                  <a:lnTo>
                    <a:pt x="544245" y="571868"/>
                  </a:lnTo>
                  <a:lnTo>
                    <a:pt x="543090" y="570738"/>
                  </a:lnTo>
                  <a:lnTo>
                    <a:pt x="496785" y="524535"/>
                  </a:lnTo>
                  <a:lnTo>
                    <a:pt x="496620" y="524370"/>
                  </a:lnTo>
                  <a:lnTo>
                    <a:pt x="489775" y="517537"/>
                  </a:lnTo>
                  <a:lnTo>
                    <a:pt x="489000" y="516636"/>
                  </a:lnTo>
                  <a:lnTo>
                    <a:pt x="488505" y="516102"/>
                  </a:lnTo>
                  <a:lnTo>
                    <a:pt x="517042" y="487565"/>
                  </a:lnTo>
                  <a:lnTo>
                    <a:pt x="530898" y="501535"/>
                  </a:lnTo>
                  <a:lnTo>
                    <a:pt x="576516" y="547052"/>
                  </a:lnTo>
                  <a:lnTo>
                    <a:pt x="579069" y="553580"/>
                  </a:lnTo>
                  <a:lnTo>
                    <a:pt x="579069" y="526554"/>
                  </a:lnTo>
                  <a:lnTo>
                    <a:pt x="539813" y="487565"/>
                  </a:lnTo>
                  <a:lnTo>
                    <a:pt x="525322" y="473151"/>
                  </a:lnTo>
                  <a:lnTo>
                    <a:pt x="540232" y="425665"/>
                  </a:lnTo>
                  <a:lnTo>
                    <a:pt x="537629" y="379272"/>
                  </a:lnTo>
                  <a:lnTo>
                    <a:pt x="525119" y="350431"/>
                  </a:lnTo>
                  <a:lnTo>
                    <a:pt x="525119" y="410133"/>
                  </a:lnTo>
                  <a:lnTo>
                    <a:pt x="516191" y="454177"/>
                  </a:lnTo>
                  <a:lnTo>
                    <a:pt x="516064" y="454799"/>
                  </a:lnTo>
                  <a:lnTo>
                    <a:pt x="491528" y="490956"/>
                  </a:lnTo>
                  <a:lnTo>
                    <a:pt x="491413" y="491134"/>
                  </a:lnTo>
                  <a:lnTo>
                    <a:pt x="454799" y="515531"/>
                  </a:lnTo>
                  <a:lnTo>
                    <a:pt x="409905" y="524370"/>
                  </a:lnTo>
                  <a:lnTo>
                    <a:pt x="365391" y="515239"/>
                  </a:lnTo>
                  <a:lnTo>
                    <a:pt x="329082" y="490613"/>
                  </a:lnTo>
                  <a:lnTo>
                    <a:pt x="304647" y="454177"/>
                  </a:lnTo>
                  <a:lnTo>
                    <a:pt x="295871" y="410133"/>
                  </a:lnTo>
                  <a:lnTo>
                    <a:pt x="295770" y="409613"/>
                  </a:lnTo>
                  <a:lnTo>
                    <a:pt x="304825" y="365633"/>
                  </a:lnTo>
                  <a:lnTo>
                    <a:pt x="304914" y="365213"/>
                  </a:lnTo>
                  <a:lnTo>
                    <a:pt x="329615" y="328930"/>
                  </a:lnTo>
                  <a:lnTo>
                    <a:pt x="366128" y="304482"/>
                  </a:lnTo>
                  <a:lnTo>
                    <a:pt x="410718" y="295567"/>
                  </a:lnTo>
                  <a:lnTo>
                    <a:pt x="455485" y="304698"/>
                  </a:lnTo>
                  <a:lnTo>
                    <a:pt x="455333" y="304698"/>
                  </a:lnTo>
                  <a:lnTo>
                    <a:pt x="491642" y="329234"/>
                  </a:lnTo>
                  <a:lnTo>
                    <a:pt x="516153" y="365633"/>
                  </a:lnTo>
                  <a:lnTo>
                    <a:pt x="525018" y="409613"/>
                  </a:lnTo>
                  <a:lnTo>
                    <a:pt x="525119" y="410133"/>
                  </a:lnTo>
                  <a:lnTo>
                    <a:pt x="525119" y="350431"/>
                  </a:lnTo>
                  <a:lnTo>
                    <a:pt x="488264" y="304698"/>
                  </a:lnTo>
                  <a:lnTo>
                    <a:pt x="448297" y="284772"/>
                  </a:lnTo>
                  <a:lnTo>
                    <a:pt x="405003" y="279463"/>
                  </a:lnTo>
                  <a:lnTo>
                    <a:pt x="362204" y="288607"/>
                  </a:lnTo>
                  <a:lnTo>
                    <a:pt x="323684" y="312077"/>
                  </a:lnTo>
                  <a:lnTo>
                    <a:pt x="295960" y="346329"/>
                  </a:lnTo>
                  <a:lnTo>
                    <a:pt x="281470" y="387032"/>
                  </a:lnTo>
                  <a:lnTo>
                    <a:pt x="281012" y="425665"/>
                  </a:lnTo>
                  <a:lnTo>
                    <a:pt x="280949" y="430250"/>
                  </a:lnTo>
                  <a:lnTo>
                    <a:pt x="295148" y="472046"/>
                  </a:lnTo>
                  <a:lnTo>
                    <a:pt x="322554" y="507060"/>
                  </a:lnTo>
                  <a:lnTo>
                    <a:pt x="360324" y="530517"/>
                  </a:lnTo>
                  <a:lnTo>
                    <a:pt x="417652" y="540461"/>
                  </a:lnTo>
                  <a:lnTo>
                    <a:pt x="445858" y="535609"/>
                  </a:lnTo>
                  <a:lnTo>
                    <a:pt x="473722" y="524535"/>
                  </a:lnTo>
                  <a:lnTo>
                    <a:pt x="525665" y="576389"/>
                  </a:lnTo>
                  <a:lnTo>
                    <a:pt x="529653" y="580631"/>
                  </a:lnTo>
                  <a:lnTo>
                    <a:pt x="534035" y="584403"/>
                  </a:lnTo>
                  <a:lnTo>
                    <a:pt x="543953" y="590423"/>
                  </a:lnTo>
                  <a:lnTo>
                    <a:pt x="555066" y="592963"/>
                  </a:lnTo>
                  <a:lnTo>
                    <a:pt x="566432" y="591985"/>
                  </a:lnTo>
                  <a:lnTo>
                    <a:pt x="577075" y="587451"/>
                  </a:lnTo>
                  <a:lnTo>
                    <a:pt x="585825" y="579640"/>
                  </a:lnTo>
                  <a:lnTo>
                    <a:pt x="587565" y="576605"/>
                  </a:lnTo>
                  <a:lnTo>
                    <a:pt x="591553" y="569658"/>
                  </a:lnTo>
                  <a:lnTo>
                    <a:pt x="593915" y="558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8425" y="4033744"/>
              <a:ext cx="183972" cy="18378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270707" y="4247717"/>
              <a:ext cx="203200" cy="202565"/>
            </a:xfrm>
            <a:custGeom>
              <a:avLst/>
              <a:gdLst/>
              <a:ahLst/>
              <a:cxnLst/>
              <a:rect l="l" t="t" r="r" b="b"/>
              <a:pathLst>
                <a:path w="203200" h="202564">
                  <a:moveTo>
                    <a:pt x="53492" y="1828"/>
                  </a:moveTo>
                  <a:lnTo>
                    <a:pt x="51600" y="0"/>
                  </a:lnTo>
                  <a:lnTo>
                    <a:pt x="37020" y="0"/>
                  </a:lnTo>
                  <a:lnTo>
                    <a:pt x="37020" y="16827"/>
                  </a:lnTo>
                  <a:lnTo>
                    <a:pt x="37020" y="185610"/>
                  </a:lnTo>
                  <a:lnTo>
                    <a:pt x="16611" y="185610"/>
                  </a:lnTo>
                  <a:lnTo>
                    <a:pt x="16611" y="16827"/>
                  </a:lnTo>
                  <a:lnTo>
                    <a:pt x="37020" y="16827"/>
                  </a:lnTo>
                  <a:lnTo>
                    <a:pt x="37020" y="0"/>
                  </a:lnTo>
                  <a:lnTo>
                    <a:pt x="2654" y="0"/>
                  </a:lnTo>
                  <a:lnTo>
                    <a:pt x="0" y="2527"/>
                  </a:lnTo>
                  <a:lnTo>
                    <a:pt x="38" y="199745"/>
                  </a:lnTo>
                  <a:lnTo>
                    <a:pt x="2844" y="202361"/>
                  </a:lnTo>
                  <a:lnTo>
                    <a:pt x="50927" y="202361"/>
                  </a:lnTo>
                  <a:lnTo>
                    <a:pt x="53479" y="199745"/>
                  </a:lnTo>
                  <a:lnTo>
                    <a:pt x="53479" y="185610"/>
                  </a:lnTo>
                  <a:lnTo>
                    <a:pt x="53492" y="16827"/>
                  </a:lnTo>
                  <a:lnTo>
                    <a:pt x="53492" y="1828"/>
                  </a:lnTo>
                  <a:close/>
                </a:path>
                <a:path w="203200" h="202564">
                  <a:moveTo>
                    <a:pt x="128041" y="185585"/>
                  </a:moveTo>
                  <a:lnTo>
                    <a:pt x="128016" y="53975"/>
                  </a:lnTo>
                  <a:lnTo>
                    <a:pt x="128003" y="39928"/>
                  </a:lnTo>
                  <a:lnTo>
                    <a:pt x="125234" y="37172"/>
                  </a:lnTo>
                  <a:lnTo>
                    <a:pt x="111633" y="37172"/>
                  </a:lnTo>
                  <a:lnTo>
                    <a:pt x="111633" y="53975"/>
                  </a:lnTo>
                  <a:lnTo>
                    <a:pt x="111633" y="185585"/>
                  </a:lnTo>
                  <a:lnTo>
                    <a:pt x="91160" y="185585"/>
                  </a:lnTo>
                  <a:lnTo>
                    <a:pt x="91160" y="53975"/>
                  </a:lnTo>
                  <a:lnTo>
                    <a:pt x="111633" y="53975"/>
                  </a:lnTo>
                  <a:lnTo>
                    <a:pt x="111633" y="37172"/>
                  </a:lnTo>
                  <a:lnTo>
                    <a:pt x="77000" y="37172"/>
                  </a:lnTo>
                  <a:lnTo>
                    <a:pt x="74663" y="39420"/>
                  </a:lnTo>
                  <a:lnTo>
                    <a:pt x="74663" y="199669"/>
                  </a:lnTo>
                  <a:lnTo>
                    <a:pt x="77228" y="202222"/>
                  </a:lnTo>
                  <a:lnTo>
                    <a:pt x="125666" y="202222"/>
                  </a:lnTo>
                  <a:lnTo>
                    <a:pt x="128028" y="199872"/>
                  </a:lnTo>
                  <a:lnTo>
                    <a:pt x="128041" y="185585"/>
                  </a:lnTo>
                  <a:close/>
                </a:path>
                <a:path w="203200" h="202564">
                  <a:moveTo>
                    <a:pt x="202603" y="185585"/>
                  </a:moveTo>
                  <a:lnTo>
                    <a:pt x="202590" y="91135"/>
                  </a:lnTo>
                  <a:lnTo>
                    <a:pt x="202577" y="77038"/>
                  </a:lnTo>
                  <a:lnTo>
                    <a:pt x="199859" y="74333"/>
                  </a:lnTo>
                  <a:lnTo>
                    <a:pt x="186118" y="74333"/>
                  </a:lnTo>
                  <a:lnTo>
                    <a:pt x="186118" y="91135"/>
                  </a:lnTo>
                  <a:lnTo>
                    <a:pt x="186118" y="185585"/>
                  </a:lnTo>
                  <a:lnTo>
                    <a:pt x="165646" y="185585"/>
                  </a:lnTo>
                  <a:lnTo>
                    <a:pt x="165646" y="91135"/>
                  </a:lnTo>
                  <a:lnTo>
                    <a:pt x="186118" y="91135"/>
                  </a:lnTo>
                  <a:lnTo>
                    <a:pt x="186118" y="74333"/>
                  </a:lnTo>
                  <a:lnTo>
                    <a:pt x="151879" y="74333"/>
                  </a:lnTo>
                  <a:lnTo>
                    <a:pt x="149288" y="76860"/>
                  </a:lnTo>
                  <a:lnTo>
                    <a:pt x="149313" y="199682"/>
                  </a:lnTo>
                  <a:lnTo>
                    <a:pt x="151803" y="202196"/>
                  </a:lnTo>
                  <a:lnTo>
                    <a:pt x="200063" y="202196"/>
                  </a:lnTo>
                  <a:lnTo>
                    <a:pt x="202590" y="199682"/>
                  </a:lnTo>
                  <a:lnTo>
                    <a:pt x="202603" y="1855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2048" y="4015059"/>
              <a:ext cx="118999" cy="11866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270707" y="4470641"/>
              <a:ext cx="203200" cy="53975"/>
            </a:xfrm>
            <a:custGeom>
              <a:avLst/>
              <a:gdLst/>
              <a:ahLst/>
              <a:cxnLst/>
              <a:rect l="l" t="t" r="r" b="b"/>
              <a:pathLst>
                <a:path w="203200" h="53975">
                  <a:moveTo>
                    <a:pt x="128231" y="48895"/>
                  </a:moveTo>
                  <a:lnTo>
                    <a:pt x="127723" y="41097"/>
                  </a:lnTo>
                  <a:lnTo>
                    <a:pt x="125145" y="38150"/>
                  </a:lnTo>
                  <a:lnTo>
                    <a:pt x="119494" y="37172"/>
                  </a:lnTo>
                  <a:lnTo>
                    <a:pt x="64223" y="37338"/>
                  </a:lnTo>
                  <a:lnTo>
                    <a:pt x="19799" y="37338"/>
                  </a:lnTo>
                  <a:lnTo>
                    <a:pt x="11772" y="37122"/>
                  </a:lnTo>
                  <a:lnTo>
                    <a:pt x="2933" y="37896"/>
                  </a:lnTo>
                  <a:lnTo>
                    <a:pt x="0" y="41363"/>
                  </a:lnTo>
                  <a:lnTo>
                    <a:pt x="279" y="50063"/>
                  </a:lnTo>
                  <a:lnTo>
                    <a:pt x="3098" y="52946"/>
                  </a:lnTo>
                  <a:lnTo>
                    <a:pt x="8991" y="53721"/>
                  </a:lnTo>
                  <a:lnTo>
                    <a:pt x="120103" y="53644"/>
                  </a:lnTo>
                  <a:lnTo>
                    <a:pt x="125933" y="52209"/>
                  </a:lnTo>
                  <a:lnTo>
                    <a:pt x="128231" y="48895"/>
                  </a:lnTo>
                  <a:close/>
                </a:path>
                <a:path w="203200" h="53975">
                  <a:moveTo>
                    <a:pt x="202628" y="12077"/>
                  </a:moveTo>
                  <a:lnTo>
                    <a:pt x="202463" y="4076"/>
                  </a:lnTo>
                  <a:lnTo>
                    <a:pt x="199783" y="952"/>
                  </a:lnTo>
                  <a:lnTo>
                    <a:pt x="193878" y="0"/>
                  </a:lnTo>
                  <a:lnTo>
                    <a:pt x="100850" y="114"/>
                  </a:lnTo>
                  <a:lnTo>
                    <a:pt x="8013" y="63"/>
                  </a:lnTo>
                  <a:lnTo>
                    <a:pt x="2286" y="1435"/>
                  </a:lnTo>
                  <a:lnTo>
                    <a:pt x="25" y="4622"/>
                  </a:lnTo>
                  <a:lnTo>
                    <a:pt x="304" y="12293"/>
                  </a:lnTo>
                  <a:lnTo>
                    <a:pt x="2209" y="14922"/>
                  </a:lnTo>
                  <a:lnTo>
                    <a:pt x="7620" y="16408"/>
                  </a:lnTo>
                  <a:lnTo>
                    <a:pt x="194462" y="16522"/>
                  </a:lnTo>
                  <a:lnTo>
                    <a:pt x="200139" y="15290"/>
                  </a:lnTo>
                  <a:lnTo>
                    <a:pt x="202628" y="120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1625" y="4349959"/>
              <a:ext cx="192351" cy="10881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089146" y="3869515"/>
              <a:ext cx="846455" cy="846455"/>
            </a:xfrm>
            <a:custGeom>
              <a:avLst/>
              <a:gdLst/>
              <a:ahLst/>
              <a:cxnLst/>
              <a:rect l="l" t="t" r="r" b="b"/>
              <a:pathLst>
                <a:path w="846454" h="846454">
                  <a:moveTo>
                    <a:pt x="423011" y="846035"/>
                  </a:moveTo>
                  <a:lnTo>
                    <a:pt x="472344" y="843189"/>
                  </a:lnTo>
                  <a:lnTo>
                    <a:pt x="520006" y="834863"/>
                  </a:lnTo>
                  <a:lnTo>
                    <a:pt x="565678" y="821374"/>
                  </a:lnTo>
                  <a:lnTo>
                    <a:pt x="609044" y="803039"/>
                  </a:lnTo>
                  <a:lnTo>
                    <a:pt x="649785" y="780176"/>
                  </a:lnTo>
                  <a:lnTo>
                    <a:pt x="687586" y="753103"/>
                  </a:lnTo>
                  <a:lnTo>
                    <a:pt x="722128" y="722136"/>
                  </a:lnTo>
                  <a:lnTo>
                    <a:pt x="753094" y="687593"/>
                  </a:lnTo>
                  <a:lnTo>
                    <a:pt x="780166" y="649793"/>
                  </a:lnTo>
                  <a:lnTo>
                    <a:pt x="803028" y="609051"/>
                  </a:lnTo>
                  <a:lnTo>
                    <a:pt x="821362" y="565686"/>
                  </a:lnTo>
                  <a:lnTo>
                    <a:pt x="834851" y="520014"/>
                  </a:lnTo>
                  <a:lnTo>
                    <a:pt x="843177" y="472355"/>
                  </a:lnTo>
                  <a:lnTo>
                    <a:pt x="846023" y="423024"/>
                  </a:lnTo>
                  <a:lnTo>
                    <a:pt x="843177" y="373690"/>
                  </a:lnTo>
                  <a:lnTo>
                    <a:pt x="834851" y="326028"/>
                  </a:lnTo>
                  <a:lnTo>
                    <a:pt x="821362" y="280355"/>
                  </a:lnTo>
                  <a:lnTo>
                    <a:pt x="803028" y="236989"/>
                  </a:lnTo>
                  <a:lnTo>
                    <a:pt x="780166" y="196246"/>
                  </a:lnTo>
                  <a:lnTo>
                    <a:pt x="753094" y="158444"/>
                  </a:lnTo>
                  <a:lnTo>
                    <a:pt x="722128" y="123901"/>
                  </a:lnTo>
                  <a:lnTo>
                    <a:pt x="687586" y="92933"/>
                  </a:lnTo>
                  <a:lnTo>
                    <a:pt x="649785" y="65859"/>
                  </a:lnTo>
                  <a:lnTo>
                    <a:pt x="609044" y="42996"/>
                  </a:lnTo>
                  <a:lnTo>
                    <a:pt x="565678" y="24661"/>
                  </a:lnTo>
                  <a:lnTo>
                    <a:pt x="520006" y="11172"/>
                  </a:lnTo>
                  <a:lnTo>
                    <a:pt x="472344" y="2846"/>
                  </a:lnTo>
                  <a:lnTo>
                    <a:pt x="423011" y="0"/>
                  </a:lnTo>
                  <a:lnTo>
                    <a:pt x="373678" y="2846"/>
                  </a:lnTo>
                  <a:lnTo>
                    <a:pt x="326016" y="11172"/>
                  </a:lnTo>
                  <a:lnTo>
                    <a:pt x="280344" y="24661"/>
                  </a:lnTo>
                  <a:lnTo>
                    <a:pt x="236979" y="42996"/>
                  </a:lnTo>
                  <a:lnTo>
                    <a:pt x="196237" y="65859"/>
                  </a:lnTo>
                  <a:lnTo>
                    <a:pt x="158436" y="92933"/>
                  </a:lnTo>
                  <a:lnTo>
                    <a:pt x="123894" y="123901"/>
                  </a:lnTo>
                  <a:lnTo>
                    <a:pt x="92928" y="158444"/>
                  </a:lnTo>
                  <a:lnTo>
                    <a:pt x="65856" y="196246"/>
                  </a:lnTo>
                  <a:lnTo>
                    <a:pt x="42994" y="236989"/>
                  </a:lnTo>
                  <a:lnTo>
                    <a:pt x="24660" y="280355"/>
                  </a:lnTo>
                  <a:lnTo>
                    <a:pt x="11171" y="326028"/>
                  </a:lnTo>
                  <a:lnTo>
                    <a:pt x="2845" y="373690"/>
                  </a:lnTo>
                  <a:lnTo>
                    <a:pt x="0" y="423024"/>
                  </a:lnTo>
                  <a:lnTo>
                    <a:pt x="2845" y="472355"/>
                  </a:lnTo>
                  <a:lnTo>
                    <a:pt x="11171" y="520014"/>
                  </a:lnTo>
                  <a:lnTo>
                    <a:pt x="24660" y="565686"/>
                  </a:lnTo>
                  <a:lnTo>
                    <a:pt x="42994" y="609051"/>
                  </a:lnTo>
                  <a:lnTo>
                    <a:pt x="65856" y="649793"/>
                  </a:lnTo>
                  <a:lnTo>
                    <a:pt x="92928" y="687593"/>
                  </a:lnTo>
                  <a:lnTo>
                    <a:pt x="123894" y="722136"/>
                  </a:lnTo>
                  <a:lnTo>
                    <a:pt x="158436" y="753103"/>
                  </a:lnTo>
                  <a:lnTo>
                    <a:pt x="196237" y="780176"/>
                  </a:lnTo>
                  <a:lnTo>
                    <a:pt x="236979" y="803039"/>
                  </a:lnTo>
                  <a:lnTo>
                    <a:pt x="280344" y="821374"/>
                  </a:lnTo>
                  <a:lnTo>
                    <a:pt x="326016" y="834863"/>
                  </a:lnTo>
                  <a:lnTo>
                    <a:pt x="373678" y="843189"/>
                  </a:lnTo>
                  <a:lnTo>
                    <a:pt x="423011" y="846035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799751" y="3864118"/>
            <a:ext cx="2172335" cy="857250"/>
            <a:chOff x="7799751" y="3864118"/>
            <a:chExt cx="2172335" cy="857250"/>
          </a:xfrm>
        </p:grpSpPr>
        <p:sp>
          <p:nvSpPr>
            <p:cNvPr id="33" name="object 33"/>
            <p:cNvSpPr/>
            <p:nvPr/>
          </p:nvSpPr>
          <p:spPr>
            <a:xfrm>
              <a:off x="8423999" y="4079608"/>
              <a:ext cx="1548130" cy="408305"/>
            </a:xfrm>
            <a:custGeom>
              <a:avLst/>
              <a:gdLst/>
              <a:ahLst/>
              <a:cxnLst/>
              <a:rect l="l" t="t" r="r" b="b"/>
              <a:pathLst>
                <a:path w="1548129" h="408304">
                  <a:moveTo>
                    <a:pt x="1548002" y="0"/>
                  </a:moveTo>
                  <a:lnTo>
                    <a:pt x="0" y="0"/>
                  </a:lnTo>
                  <a:lnTo>
                    <a:pt x="0" y="407847"/>
                  </a:lnTo>
                  <a:lnTo>
                    <a:pt x="1548002" y="407847"/>
                  </a:lnTo>
                  <a:lnTo>
                    <a:pt x="1548002" y="0"/>
                  </a:lnTo>
                  <a:close/>
                </a:path>
              </a:pathLst>
            </a:custGeom>
            <a:solidFill>
              <a:srgbClr val="A3C9E9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05148" y="3869515"/>
              <a:ext cx="846455" cy="846455"/>
            </a:xfrm>
            <a:custGeom>
              <a:avLst/>
              <a:gdLst/>
              <a:ahLst/>
              <a:cxnLst/>
              <a:rect l="l" t="t" r="r" b="b"/>
              <a:pathLst>
                <a:path w="846454" h="846454">
                  <a:moveTo>
                    <a:pt x="423011" y="0"/>
                  </a:moveTo>
                  <a:lnTo>
                    <a:pt x="373678" y="2846"/>
                  </a:lnTo>
                  <a:lnTo>
                    <a:pt x="326016" y="11172"/>
                  </a:lnTo>
                  <a:lnTo>
                    <a:pt x="280344" y="24661"/>
                  </a:lnTo>
                  <a:lnTo>
                    <a:pt x="236979" y="42996"/>
                  </a:lnTo>
                  <a:lnTo>
                    <a:pt x="196237" y="65859"/>
                  </a:lnTo>
                  <a:lnTo>
                    <a:pt x="158436" y="92933"/>
                  </a:lnTo>
                  <a:lnTo>
                    <a:pt x="123894" y="123901"/>
                  </a:lnTo>
                  <a:lnTo>
                    <a:pt x="92928" y="158444"/>
                  </a:lnTo>
                  <a:lnTo>
                    <a:pt x="65856" y="196246"/>
                  </a:lnTo>
                  <a:lnTo>
                    <a:pt x="42994" y="236989"/>
                  </a:lnTo>
                  <a:lnTo>
                    <a:pt x="24660" y="280355"/>
                  </a:lnTo>
                  <a:lnTo>
                    <a:pt x="11171" y="326028"/>
                  </a:lnTo>
                  <a:lnTo>
                    <a:pt x="2845" y="373690"/>
                  </a:lnTo>
                  <a:lnTo>
                    <a:pt x="0" y="423024"/>
                  </a:lnTo>
                  <a:lnTo>
                    <a:pt x="2845" y="472355"/>
                  </a:lnTo>
                  <a:lnTo>
                    <a:pt x="11171" y="520014"/>
                  </a:lnTo>
                  <a:lnTo>
                    <a:pt x="24660" y="565686"/>
                  </a:lnTo>
                  <a:lnTo>
                    <a:pt x="42994" y="609051"/>
                  </a:lnTo>
                  <a:lnTo>
                    <a:pt x="65856" y="649793"/>
                  </a:lnTo>
                  <a:lnTo>
                    <a:pt x="92928" y="687593"/>
                  </a:lnTo>
                  <a:lnTo>
                    <a:pt x="123894" y="722136"/>
                  </a:lnTo>
                  <a:lnTo>
                    <a:pt x="158436" y="753103"/>
                  </a:lnTo>
                  <a:lnTo>
                    <a:pt x="196237" y="780176"/>
                  </a:lnTo>
                  <a:lnTo>
                    <a:pt x="236979" y="803039"/>
                  </a:lnTo>
                  <a:lnTo>
                    <a:pt x="280344" y="821374"/>
                  </a:lnTo>
                  <a:lnTo>
                    <a:pt x="326016" y="834863"/>
                  </a:lnTo>
                  <a:lnTo>
                    <a:pt x="373678" y="843189"/>
                  </a:lnTo>
                  <a:lnTo>
                    <a:pt x="423011" y="846035"/>
                  </a:lnTo>
                  <a:lnTo>
                    <a:pt x="472344" y="843189"/>
                  </a:lnTo>
                  <a:lnTo>
                    <a:pt x="520006" y="834863"/>
                  </a:lnTo>
                  <a:lnTo>
                    <a:pt x="565678" y="821374"/>
                  </a:lnTo>
                  <a:lnTo>
                    <a:pt x="609044" y="803039"/>
                  </a:lnTo>
                  <a:lnTo>
                    <a:pt x="649785" y="780176"/>
                  </a:lnTo>
                  <a:lnTo>
                    <a:pt x="687586" y="753103"/>
                  </a:lnTo>
                  <a:lnTo>
                    <a:pt x="722128" y="722136"/>
                  </a:lnTo>
                  <a:lnTo>
                    <a:pt x="753094" y="687593"/>
                  </a:lnTo>
                  <a:lnTo>
                    <a:pt x="780166" y="649793"/>
                  </a:lnTo>
                  <a:lnTo>
                    <a:pt x="803028" y="609051"/>
                  </a:lnTo>
                  <a:lnTo>
                    <a:pt x="821362" y="565686"/>
                  </a:lnTo>
                  <a:lnTo>
                    <a:pt x="834851" y="520014"/>
                  </a:lnTo>
                  <a:lnTo>
                    <a:pt x="843177" y="472355"/>
                  </a:lnTo>
                  <a:lnTo>
                    <a:pt x="846023" y="423024"/>
                  </a:lnTo>
                  <a:lnTo>
                    <a:pt x="843177" y="373690"/>
                  </a:lnTo>
                  <a:lnTo>
                    <a:pt x="834851" y="326028"/>
                  </a:lnTo>
                  <a:lnTo>
                    <a:pt x="821362" y="280355"/>
                  </a:lnTo>
                  <a:lnTo>
                    <a:pt x="803028" y="236989"/>
                  </a:lnTo>
                  <a:lnTo>
                    <a:pt x="780166" y="196246"/>
                  </a:lnTo>
                  <a:lnTo>
                    <a:pt x="753094" y="158444"/>
                  </a:lnTo>
                  <a:lnTo>
                    <a:pt x="722128" y="123901"/>
                  </a:lnTo>
                  <a:lnTo>
                    <a:pt x="687586" y="92933"/>
                  </a:lnTo>
                  <a:lnTo>
                    <a:pt x="649785" y="65859"/>
                  </a:lnTo>
                  <a:lnTo>
                    <a:pt x="609044" y="42996"/>
                  </a:lnTo>
                  <a:lnTo>
                    <a:pt x="565678" y="24661"/>
                  </a:lnTo>
                  <a:lnTo>
                    <a:pt x="520006" y="11172"/>
                  </a:lnTo>
                  <a:lnTo>
                    <a:pt x="472344" y="2846"/>
                  </a:lnTo>
                  <a:lnTo>
                    <a:pt x="423011" y="0"/>
                  </a:lnTo>
                  <a:close/>
                </a:path>
              </a:pathLst>
            </a:custGeom>
            <a:solidFill>
              <a:srgbClr val="008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64310" y="4047527"/>
              <a:ext cx="486409" cy="539750"/>
            </a:xfrm>
            <a:custGeom>
              <a:avLst/>
              <a:gdLst/>
              <a:ahLst/>
              <a:cxnLst/>
              <a:rect l="l" t="t" r="r" b="b"/>
              <a:pathLst>
                <a:path w="486409" h="539750">
                  <a:moveTo>
                    <a:pt x="115176" y="372567"/>
                  </a:moveTo>
                  <a:lnTo>
                    <a:pt x="114998" y="368185"/>
                  </a:lnTo>
                  <a:lnTo>
                    <a:pt x="113080" y="361950"/>
                  </a:lnTo>
                  <a:lnTo>
                    <a:pt x="109131" y="359537"/>
                  </a:lnTo>
                  <a:lnTo>
                    <a:pt x="100495" y="360248"/>
                  </a:lnTo>
                  <a:lnTo>
                    <a:pt x="97040" y="363397"/>
                  </a:lnTo>
                  <a:lnTo>
                    <a:pt x="96177" y="369684"/>
                  </a:lnTo>
                  <a:lnTo>
                    <a:pt x="96227" y="449338"/>
                  </a:lnTo>
                  <a:lnTo>
                    <a:pt x="96177" y="528993"/>
                  </a:lnTo>
                  <a:lnTo>
                    <a:pt x="97129" y="535216"/>
                  </a:lnTo>
                  <a:lnTo>
                    <a:pt x="100698" y="538353"/>
                  </a:lnTo>
                  <a:lnTo>
                    <a:pt x="108953" y="538924"/>
                  </a:lnTo>
                  <a:lnTo>
                    <a:pt x="112979" y="536562"/>
                  </a:lnTo>
                  <a:lnTo>
                    <a:pt x="114960" y="530491"/>
                  </a:lnTo>
                  <a:lnTo>
                    <a:pt x="115163" y="528053"/>
                  </a:lnTo>
                  <a:lnTo>
                    <a:pt x="115176" y="372567"/>
                  </a:lnTo>
                  <a:close/>
                </a:path>
                <a:path w="486409" h="539750">
                  <a:moveTo>
                    <a:pt x="160020" y="118275"/>
                  </a:moveTo>
                  <a:lnTo>
                    <a:pt x="157226" y="100203"/>
                  </a:lnTo>
                  <a:lnTo>
                    <a:pt x="152146" y="87731"/>
                  </a:lnTo>
                  <a:lnTo>
                    <a:pt x="149098" y="83947"/>
                  </a:lnTo>
                  <a:lnTo>
                    <a:pt x="144322" y="78016"/>
                  </a:lnTo>
                  <a:lnTo>
                    <a:pt x="141046" y="75806"/>
                  </a:lnTo>
                  <a:lnTo>
                    <a:pt x="141046" y="119748"/>
                  </a:lnTo>
                  <a:lnTo>
                    <a:pt x="140195" y="130886"/>
                  </a:lnTo>
                  <a:lnTo>
                    <a:pt x="115595" y="165354"/>
                  </a:lnTo>
                  <a:lnTo>
                    <a:pt x="106959" y="166865"/>
                  </a:lnTo>
                  <a:lnTo>
                    <a:pt x="98336" y="165138"/>
                  </a:lnTo>
                  <a:lnTo>
                    <a:pt x="74002" y="127000"/>
                  </a:lnTo>
                  <a:lnTo>
                    <a:pt x="73710" y="124663"/>
                  </a:lnTo>
                  <a:lnTo>
                    <a:pt x="73748" y="113169"/>
                  </a:lnTo>
                  <a:lnTo>
                    <a:pt x="74345" y="109893"/>
                  </a:lnTo>
                  <a:lnTo>
                    <a:pt x="77736" y="99618"/>
                  </a:lnTo>
                  <a:lnTo>
                    <a:pt x="83781" y="91744"/>
                  </a:lnTo>
                  <a:lnTo>
                    <a:pt x="92202" y="86677"/>
                  </a:lnTo>
                  <a:lnTo>
                    <a:pt x="92036" y="86677"/>
                  </a:lnTo>
                  <a:lnTo>
                    <a:pt x="102971" y="84353"/>
                  </a:lnTo>
                  <a:lnTo>
                    <a:pt x="102489" y="84353"/>
                  </a:lnTo>
                  <a:lnTo>
                    <a:pt x="108254" y="83947"/>
                  </a:lnTo>
                  <a:lnTo>
                    <a:pt x="139839" y="108280"/>
                  </a:lnTo>
                  <a:lnTo>
                    <a:pt x="140982" y="119151"/>
                  </a:lnTo>
                  <a:lnTo>
                    <a:pt x="141046" y="119748"/>
                  </a:lnTo>
                  <a:lnTo>
                    <a:pt x="141046" y="75806"/>
                  </a:lnTo>
                  <a:lnTo>
                    <a:pt x="133921" y="70967"/>
                  </a:lnTo>
                  <a:lnTo>
                    <a:pt x="121132" y="66560"/>
                  </a:lnTo>
                  <a:lnTo>
                    <a:pt x="112966" y="64744"/>
                  </a:lnTo>
                  <a:lnTo>
                    <a:pt x="104698" y="64604"/>
                  </a:lnTo>
                  <a:lnTo>
                    <a:pt x="96393" y="66040"/>
                  </a:lnTo>
                  <a:lnTo>
                    <a:pt x="63055" y="86677"/>
                  </a:lnTo>
                  <a:lnTo>
                    <a:pt x="54559" y="118275"/>
                  </a:lnTo>
                  <a:lnTo>
                    <a:pt x="54648" y="119748"/>
                  </a:lnTo>
                  <a:lnTo>
                    <a:pt x="55943" y="135572"/>
                  </a:lnTo>
                  <a:lnTo>
                    <a:pt x="56007" y="136398"/>
                  </a:lnTo>
                  <a:lnTo>
                    <a:pt x="61887" y="152984"/>
                  </a:lnTo>
                  <a:lnTo>
                    <a:pt x="61937" y="153149"/>
                  </a:lnTo>
                  <a:lnTo>
                    <a:pt x="62039" y="153441"/>
                  </a:lnTo>
                  <a:lnTo>
                    <a:pt x="72745" y="169481"/>
                  </a:lnTo>
                  <a:lnTo>
                    <a:pt x="73685" y="170599"/>
                  </a:lnTo>
                  <a:lnTo>
                    <a:pt x="76060" y="173507"/>
                  </a:lnTo>
                  <a:lnTo>
                    <a:pt x="138417" y="173507"/>
                  </a:lnTo>
                  <a:lnTo>
                    <a:pt x="140449" y="171157"/>
                  </a:lnTo>
                  <a:lnTo>
                    <a:pt x="142011" y="169481"/>
                  </a:lnTo>
                  <a:lnTo>
                    <a:pt x="159905" y="119748"/>
                  </a:lnTo>
                  <a:lnTo>
                    <a:pt x="160020" y="118275"/>
                  </a:lnTo>
                  <a:close/>
                </a:path>
                <a:path w="486409" h="539750">
                  <a:moveTo>
                    <a:pt x="265493" y="173939"/>
                  </a:moveTo>
                  <a:lnTo>
                    <a:pt x="76415" y="173939"/>
                  </a:lnTo>
                  <a:lnTo>
                    <a:pt x="69862" y="173939"/>
                  </a:lnTo>
                  <a:lnTo>
                    <a:pt x="54686" y="173939"/>
                  </a:lnTo>
                  <a:lnTo>
                    <a:pt x="44157" y="175399"/>
                  </a:lnTo>
                  <a:lnTo>
                    <a:pt x="9842" y="195872"/>
                  </a:lnTo>
                  <a:lnTo>
                    <a:pt x="635" y="219824"/>
                  </a:lnTo>
                  <a:lnTo>
                    <a:pt x="533" y="220573"/>
                  </a:lnTo>
                  <a:lnTo>
                    <a:pt x="495" y="224536"/>
                  </a:lnTo>
                  <a:lnTo>
                    <a:pt x="381" y="237236"/>
                  </a:lnTo>
                  <a:lnTo>
                    <a:pt x="292" y="245897"/>
                  </a:lnTo>
                  <a:lnTo>
                    <a:pt x="177" y="271208"/>
                  </a:lnTo>
                  <a:lnTo>
                    <a:pt x="101" y="296519"/>
                  </a:lnTo>
                  <a:lnTo>
                    <a:pt x="0" y="321830"/>
                  </a:lnTo>
                  <a:lnTo>
                    <a:pt x="21297" y="361251"/>
                  </a:lnTo>
                  <a:lnTo>
                    <a:pt x="40259" y="369366"/>
                  </a:lnTo>
                  <a:lnTo>
                    <a:pt x="42849" y="370078"/>
                  </a:lnTo>
                  <a:lnTo>
                    <a:pt x="42951" y="529920"/>
                  </a:lnTo>
                  <a:lnTo>
                    <a:pt x="55549" y="539051"/>
                  </a:lnTo>
                  <a:lnTo>
                    <a:pt x="59740" y="536524"/>
                  </a:lnTo>
                  <a:lnTo>
                    <a:pt x="61671" y="529920"/>
                  </a:lnTo>
                  <a:lnTo>
                    <a:pt x="61734" y="349770"/>
                  </a:lnTo>
                  <a:lnTo>
                    <a:pt x="61785" y="222338"/>
                  </a:lnTo>
                  <a:lnTo>
                    <a:pt x="60058" y="215201"/>
                  </a:lnTo>
                  <a:lnTo>
                    <a:pt x="56210" y="212661"/>
                  </a:lnTo>
                  <a:lnTo>
                    <a:pt x="46926" y="213296"/>
                  </a:lnTo>
                  <a:lnTo>
                    <a:pt x="43510" y="216573"/>
                  </a:lnTo>
                  <a:lnTo>
                    <a:pt x="42875" y="222338"/>
                  </a:lnTo>
                  <a:lnTo>
                    <a:pt x="42849" y="349770"/>
                  </a:lnTo>
                  <a:lnTo>
                    <a:pt x="33324" y="346392"/>
                  </a:lnTo>
                  <a:lnTo>
                    <a:pt x="25806" y="340182"/>
                  </a:lnTo>
                  <a:lnTo>
                    <a:pt x="20853" y="331749"/>
                  </a:lnTo>
                  <a:lnTo>
                    <a:pt x="19088" y="321830"/>
                  </a:lnTo>
                  <a:lnTo>
                    <a:pt x="19138" y="271208"/>
                  </a:lnTo>
                  <a:lnTo>
                    <a:pt x="19240" y="253415"/>
                  </a:lnTo>
                  <a:lnTo>
                    <a:pt x="19329" y="237236"/>
                  </a:lnTo>
                  <a:lnTo>
                    <a:pt x="19456" y="214884"/>
                  </a:lnTo>
                  <a:lnTo>
                    <a:pt x="22479" y="208940"/>
                  </a:lnTo>
                  <a:lnTo>
                    <a:pt x="22593" y="208711"/>
                  </a:lnTo>
                  <a:lnTo>
                    <a:pt x="31953" y="201117"/>
                  </a:lnTo>
                  <a:lnTo>
                    <a:pt x="36309" y="198602"/>
                  </a:lnTo>
                  <a:lnTo>
                    <a:pt x="47879" y="193116"/>
                  </a:lnTo>
                  <a:lnTo>
                    <a:pt x="47091" y="193116"/>
                  </a:lnTo>
                  <a:lnTo>
                    <a:pt x="53479" y="192709"/>
                  </a:lnTo>
                  <a:lnTo>
                    <a:pt x="239242" y="192709"/>
                  </a:lnTo>
                  <a:lnTo>
                    <a:pt x="243801" y="191173"/>
                  </a:lnTo>
                  <a:lnTo>
                    <a:pt x="248196" y="187617"/>
                  </a:lnTo>
                  <a:lnTo>
                    <a:pt x="256641" y="180873"/>
                  </a:lnTo>
                  <a:lnTo>
                    <a:pt x="265493" y="173939"/>
                  </a:lnTo>
                  <a:close/>
                </a:path>
                <a:path w="486409" h="539750">
                  <a:moveTo>
                    <a:pt x="314731" y="165138"/>
                  </a:moveTo>
                  <a:lnTo>
                    <a:pt x="314515" y="162052"/>
                  </a:lnTo>
                  <a:lnTo>
                    <a:pt x="314413" y="160578"/>
                  </a:lnTo>
                  <a:lnTo>
                    <a:pt x="314363" y="159842"/>
                  </a:lnTo>
                  <a:lnTo>
                    <a:pt x="314248" y="158115"/>
                  </a:lnTo>
                  <a:lnTo>
                    <a:pt x="314172" y="156933"/>
                  </a:lnTo>
                  <a:lnTo>
                    <a:pt x="313905" y="156413"/>
                  </a:lnTo>
                  <a:lnTo>
                    <a:pt x="309638" y="147967"/>
                  </a:lnTo>
                  <a:lnTo>
                    <a:pt x="301879" y="141325"/>
                  </a:lnTo>
                  <a:lnTo>
                    <a:pt x="292557" y="138366"/>
                  </a:lnTo>
                  <a:lnTo>
                    <a:pt x="282663" y="139217"/>
                  </a:lnTo>
                  <a:lnTo>
                    <a:pt x="273164" y="144005"/>
                  </a:lnTo>
                  <a:lnTo>
                    <a:pt x="267335" y="148424"/>
                  </a:lnTo>
                  <a:lnTo>
                    <a:pt x="261632" y="152984"/>
                  </a:lnTo>
                  <a:lnTo>
                    <a:pt x="235216" y="173507"/>
                  </a:lnTo>
                  <a:lnTo>
                    <a:pt x="266052" y="173507"/>
                  </a:lnTo>
                  <a:lnTo>
                    <a:pt x="283654" y="159842"/>
                  </a:lnTo>
                  <a:lnTo>
                    <a:pt x="285013" y="158635"/>
                  </a:lnTo>
                  <a:lnTo>
                    <a:pt x="289382" y="156413"/>
                  </a:lnTo>
                  <a:lnTo>
                    <a:pt x="292747" y="157289"/>
                  </a:lnTo>
                  <a:lnTo>
                    <a:pt x="296456" y="162052"/>
                  </a:lnTo>
                  <a:lnTo>
                    <a:pt x="296418" y="165354"/>
                  </a:lnTo>
                  <a:lnTo>
                    <a:pt x="293128" y="169113"/>
                  </a:lnTo>
                  <a:lnTo>
                    <a:pt x="291668" y="170192"/>
                  </a:lnTo>
                  <a:lnTo>
                    <a:pt x="244779" y="207327"/>
                  </a:lnTo>
                  <a:lnTo>
                    <a:pt x="181978" y="207327"/>
                  </a:lnTo>
                  <a:lnTo>
                    <a:pt x="178193" y="208940"/>
                  </a:lnTo>
                  <a:lnTo>
                    <a:pt x="169799" y="219824"/>
                  </a:lnTo>
                  <a:lnTo>
                    <a:pt x="164630" y="226364"/>
                  </a:lnTo>
                  <a:lnTo>
                    <a:pt x="154393" y="237236"/>
                  </a:lnTo>
                  <a:lnTo>
                    <a:pt x="153047" y="242519"/>
                  </a:lnTo>
                  <a:lnTo>
                    <a:pt x="152984" y="331749"/>
                  </a:lnTo>
                  <a:lnTo>
                    <a:pt x="152857" y="393776"/>
                  </a:lnTo>
                  <a:lnTo>
                    <a:pt x="152755" y="437299"/>
                  </a:lnTo>
                  <a:lnTo>
                    <a:pt x="152704" y="529920"/>
                  </a:lnTo>
                  <a:lnTo>
                    <a:pt x="154025" y="534885"/>
                  </a:lnTo>
                  <a:lnTo>
                    <a:pt x="154584" y="536524"/>
                  </a:lnTo>
                  <a:lnTo>
                    <a:pt x="158762" y="539140"/>
                  </a:lnTo>
                  <a:lnTo>
                    <a:pt x="166560" y="538226"/>
                  </a:lnTo>
                  <a:lnTo>
                    <a:pt x="167322" y="538226"/>
                  </a:lnTo>
                  <a:lnTo>
                    <a:pt x="170776" y="534885"/>
                  </a:lnTo>
                  <a:lnTo>
                    <a:pt x="171399" y="529920"/>
                  </a:lnTo>
                  <a:lnTo>
                    <a:pt x="171500" y="524598"/>
                  </a:lnTo>
                  <a:lnTo>
                    <a:pt x="171602" y="480809"/>
                  </a:lnTo>
                  <a:lnTo>
                    <a:pt x="171716" y="437299"/>
                  </a:lnTo>
                  <a:lnTo>
                    <a:pt x="171818" y="393776"/>
                  </a:lnTo>
                  <a:lnTo>
                    <a:pt x="171932" y="346392"/>
                  </a:lnTo>
                  <a:lnTo>
                    <a:pt x="172059" y="296519"/>
                  </a:lnTo>
                  <a:lnTo>
                    <a:pt x="172161" y="246341"/>
                  </a:lnTo>
                  <a:lnTo>
                    <a:pt x="188760" y="226364"/>
                  </a:lnTo>
                  <a:lnTo>
                    <a:pt x="248081" y="226364"/>
                  </a:lnTo>
                  <a:lnTo>
                    <a:pt x="253682" y="224536"/>
                  </a:lnTo>
                  <a:lnTo>
                    <a:pt x="293331" y="193116"/>
                  </a:lnTo>
                  <a:lnTo>
                    <a:pt x="304876" y="183832"/>
                  </a:lnTo>
                  <a:lnTo>
                    <a:pt x="311696" y="175856"/>
                  </a:lnTo>
                  <a:lnTo>
                    <a:pt x="314718" y="166865"/>
                  </a:lnTo>
                  <a:lnTo>
                    <a:pt x="314731" y="165138"/>
                  </a:lnTo>
                  <a:close/>
                </a:path>
                <a:path w="486409" h="539750">
                  <a:moveTo>
                    <a:pt x="486067" y="87071"/>
                  </a:moveTo>
                  <a:lnTo>
                    <a:pt x="485279" y="76441"/>
                  </a:lnTo>
                  <a:lnTo>
                    <a:pt x="472427" y="40754"/>
                  </a:lnTo>
                  <a:lnTo>
                    <a:pt x="467029" y="35013"/>
                  </a:lnTo>
                  <a:lnTo>
                    <a:pt x="467029" y="87071"/>
                  </a:lnTo>
                  <a:lnTo>
                    <a:pt x="466991" y="92176"/>
                  </a:lnTo>
                  <a:lnTo>
                    <a:pt x="466242" y="100736"/>
                  </a:lnTo>
                  <a:lnTo>
                    <a:pt x="463384" y="111467"/>
                  </a:lnTo>
                  <a:lnTo>
                    <a:pt x="458546" y="121869"/>
                  </a:lnTo>
                  <a:lnTo>
                    <a:pt x="454431" y="129197"/>
                  </a:lnTo>
                  <a:lnTo>
                    <a:pt x="450494" y="136639"/>
                  </a:lnTo>
                  <a:lnTo>
                    <a:pt x="436816" y="175260"/>
                  </a:lnTo>
                  <a:lnTo>
                    <a:pt x="435546" y="184873"/>
                  </a:lnTo>
                  <a:lnTo>
                    <a:pt x="435114" y="186359"/>
                  </a:lnTo>
                  <a:lnTo>
                    <a:pt x="434797" y="187871"/>
                  </a:lnTo>
                  <a:lnTo>
                    <a:pt x="434771" y="188023"/>
                  </a:lnTo>
                  <a:lnTo>
                    <a:pt x="434467" y="188023"/>
                  </a:lnTo>
                  <a:lnTo>
                    <a:pt x="434467" y="207619"/>
                  </a:lnTo>
                  <a:lnTo>
                    <a:pt x="433514" y="214058"/>
                  </a:lnTo>
                  <a:lnTo>
                    <a:pt x="421690" y="214058"/>
                  </a:lnTo>
                  <a:lnTo>
                    <a:pt x="421690" y="233807"/>
                  </a:lnTo>
                  <a:lnTo>
                    <a:pt x="421081" y="239915"/>
                  </a:lnTo>
                  <a:lnTo>
                    <a:pt x="419023" y="240372"/>
                  </a:lnTo>
                  <a:lnTo>
                    <a:pt x="416814" y="241236"/>
                  </a:lnTo>
                  <a:lnTo>
                    <a:pt x="408089" y="241236"/>
                  </a:lnTo>
                  <a:lnTo>
                    <a:pt x="408089" y="260578"/>
                  </a:lnTo>
                  <a:lnTo>
                    <a:pt x="407276" y="266331"/>
                  </a:lnTo>
                  <a:lnTo>
                    <a:pt x="407162" y="267119"/>
                  </a:lnTo>
                  <a:lnTo>
                    <a:pt x="398995" y="267474"/>
                  </a:lnTo>
                  <a:lnTo>
                    <a:pt x="391680" y="268312"/>
                  </a:lnTo>
                  <a:lnTo>
                    <a:pt x="384086" y="266547"/>
                  </a:lnTo>
                  <a:lnTo>
                    <a:pt x="383362" y="260883"/>
                  </a:lnTo>
                  <a:lnTo>
                    <a:pt x="383324" y="260578"/>
                  </a:lnTo>
                  <a:lnTo>
                    <a:pt x="408089" y="260578"/>
                  </a:lnTo>
                  <a:lnTo>
                    <a:pt x="408089" y="241236"/>
                  </a:lnTo>
                  <a:lnTo>
                    <a:pt x="374688" y="241236"/>
                  </a:lnTo>
                  <a:lnTo>
                    <a:pt x="372732" y="240677"/>
                  </a:lnTo>
                  <a:lnTo>
                    <a:pt x="370890" y="240372"/>
                  </a:lnTo>
                  <a:lnTo>
                    <a:pt x="370738" y="240372"/>
                  </a:lnTo>
                  <a:lnTo>
                    <a:pt x="369493" y="233807"/>
                  </a:lnTo>
                  <a:lnTo>
                    <a:pt x="421690" y="233807"/>
                  </a:lnTo>
                  <a:lnTo>
                    <a:pt x="421690" y="214058"/>
                  </a:lnTo>
                  <a:lnTo>
                    <a:pt x="357035" y="214058"/>
                  </a:lnTo>
                  <a:lnTo>
                    <a:pt x="355993" y="207619"/>
                  </a:lnTo>
                  <a:lnTo>
                    <a:pt x="434467" y="207619"/>
                  </a:lnTo>
                  <a:lnTo>
                    <a:pt x="434467" y="188023"/>
                  </a:lnTo>
                  <a:lnTo>
                    <a:pt x="419341" y="188023"/>
                  </a:lnTo>
                  <a:lnTo>
                    <a:pt x="419341" y="118059"/>
                  </a:lnTo>
                  <a:lnTo>
                    <a:pt x="419341" y="117436"/>
                  </a:lnTo>
                  <a:lnTo>
                    <a:pt x="423418" y="117436"/>
                  </a:lnTo>
                  <a:lnTo>
                    <a:pt x="426961" y="117652"/>
                  </a:lnTo>
                  <a:lnTo>
                    <a:pt x="429958" y="117436"/>
                  </a:lnTo>
                  <a:lnTo>
                    <a:pt x="430326" y="117436"/>
                  </a:lnTo>
                  <a:lnTo>
                    <a:pt x="440118" y="114947"/>
                  </a:lnTo>
                  <a:lnTo>
                    <a:pt x="448030" y="109575"/>
                  </a:lnTo>
                  <a:lnTo>
                    <a:pt x="453644" y="101892"/>
                  </a:lnTo>
                  <a:lnTo>
                    <a:pt x="454533" y="98755"/>
                  </a:lnTo>
                  <a:lnTo>
                    <a:pt x="456336" y="92468"/>
                  </a:lnTo>
                  <a:lnTo>
                    <a:pt x="455790" y="84277"/>
                  </a:lnTo>
                  <a:lnTo>
                    <a:pt x="455663" y="82359"/>
                  </a:lnTo>
                  <a:lnTo>
                    <a:pt x="454507" y="79730"/>
                  </a:lnTo>
                  <a:lnTo>
                    <a:pt x="451789" y="73507"/>
                  </a:lnTo>
                  <a:lnTo>
                    <a:pt x="445147" y="66548"/>
                  </a:lnTo>
                  <a:lnTo>
                    <a:pt x="437845" y="62953"/>
                  </a:lnTo>
                  <a:lnTo>
                    <a:pt x="437845" y="93446"/>
                  </a:lnTo>
                  <a:lnTo>
                    <a:pt x="434873" y="97383"/>
                  </a:lnTo>
                  <a:lnTo>
                    <a:pt x="428028" y="98755"/>
                  </a:lnTo>
                  <a:lnTo>
                    <a:pt x="419138" y="98755"/>
                  </a:lnTo>
                  <a:lnTo>
                    <a:pt x="419138" y="98145"/>
                  </a:lnTo>
                  <a:lnTo>
                    <a:pt x="419036" y="93446"/>
                  </a:lnTo>
                  <a:lnTo>
                    <a:pt x="418922" y="89789"/>
                  </a:lnTo>
                  <a:lnTo>
                    <a:pt x="419811" y="82816"/>
                  </a:lnTo>
                  <a:lnTo>
                    <a:pt x="419836" y="82651"/>
                  </a:lnTo>
                  <a:lnTo>
                    <a:pt x="424065" y="79730"/>
                  </a:lnTo>
                  <a:lnTo>
                    <a:pt x="424256" y="79730"/>
                  </a:lnTo>
                  <a:lnTo>
                    <a:pt x="433692" y="80467"/>
                  </a:lnTo>
                  <a:lnTo>
                    <a:pt x="437108" y="83883"/>
                  </a:lnTo>
                  <a:lnTo>
                    <a:pt x="437349" y="87071"/>
                  </a:lnTo>
                  <a:lnTo>
                    <a:pt x="437451" y="88404"/>
                  </a:lnTo>
                  <a:lnTo>
                    <a:pt x="437565" y="89789"/>
                  </a:lnTo>
                  <a:lnTo>
                    <a:pt x="437629" y="90589"/>
                  </a:lnTo>
                  <a:lnTo>
                    <a:pt x="437743" y="92176"/>
                  </a:lnTo>
                  <a:lnTo>
                    <a:pt x="437845" y="93446"/>
                  </a:lnTo>
                  <a:lnTo>
                    <a:pt x="437845" y="62953"/>
                  </a:lnTo>
                  <a:lnTo>
                    <a:pt x="436168" y="62115"/>
                  </a:lnTo>
                  <a:lnTo>
                    <a:pt x="425577" y="61480"/>
                  </a:lnTo>
                  <a:lnTo>
                    <a:pt x="423113" y="61480"/>
                  </a:lnTo>
                  <a:lnTo>
                    <a:pt x="412115" y="65976"/>
                  </a:lnTo>
                  <a:lnTo>
                    <a:pt x="403796" y="74917"/>
                  </a:lnTo>
                  <a:lnTo>
                    <a:pt x="400075" y="87071"/>
                  </a:lnTo>
                  <a:lnTo>
                    <a:pt x="400037" y="98145"/>
                  </a:lnTo>
                  <a:lnTo>
                    <a:pt x="399427" y="98145"/>
                  </a:lnTo>
                  <a:lnTo>
                    <a:pt x="399427" y="118059"/>
                  </a:lnTo>
                  <a:lnTo>
                    <a:pt x="399427" y="188023"/>
                  </a:lnTo>
                  <a:lnTo>
                    <a:pt x="391121" y="188023"/>
                  </a:lnTo>
                  <a:lnTo>
                    <a:pt x="391121" y="187871"/>
                  </a:lnTo>
                  <a:lnTo>
                    <a:pt x="391121" y="118059"/>
                  </a:lnTo>
                  <a:lnTo>
                    <a:pt x="399427" y="118059"/>
                  </a:lnTo>
                  <a:lnTo>
                    <a:pt x="399427" y="98145"/>
                  </a:lnTo>
                  <a:lnTo>
                    <a:pt x="390690" y="98145"/>
                  </a:lnTo>
                  <a:lnTo>
                    <a:pt x="390664" y="88404"/>
                  </a:lnTo>
                  <a:lnTo>
                    <a:pt x="371741" y="63004"/>
                  </a:lnTo>
                  <a:lnTo>
                    <a:pt x="371741" y="89789"/>
                  </a:lnTo>
                  <a:lnTo>
                    <a:pt x="371690" y="93446"/>
                  </a:lnTo>
                  <a:lnTo>
                    <a:pt x="371576" y="98755"/>
                  </a:lnTo>
                  <a:lnTo>
                    <a:pt x="364540" y="98755"/>
                  </a:lnTo>
                  <a:lnTo>
                    <a:pt x="356196" y="97955"/>
                  </a:lnTo>
                  <a:lnTo>
                    <a:pt x="352691" y="93903"/>
                  </a:lnTo>
                  <a:lnTo>
                    <a:pt x="352806" y="90589"/>
                  </a:lnTo>
                  <a:lnTo>
                    <a:pt x="352920" y="87071"/>
                  </a:lnTo>
                  <a:lnTo>
                    <a:pt x="353009" y="84277"/>
                  </a:lnTo>
                  <a:lnTo>
                    <a:pt x="356692" y="80467"/>
                  </a:lnTo>
                  <a:lnTo>
                    <a:pt x="366547" y="79730"/>
                  </a:lnTo>
                  <a:lnTo>
                    <a:pt x="370789" y="82816"/>
                  </a:lnTo>
                  <a:lnTo>
                    <a:pt x="371741" y="89789"/>
                  </a:lnTo>
                  <a:lnTo>
                    <a:pt x="371741" y="63004"/>
                  </a:lnTo>
                  <a:lnTo>
                    <a:pt x="367487" y="61480"/>
                  </a:lnTo>
                  <a:lnTo>
                    <a:pt x="357327" y="61480"/>
                  </a:lnTo>
                  <a:lnTo>
                    <a:pt x="334327" y="89789"/>
                  </a:lnTo>
                  <a:lnTo>
                    <a:pt x="334213" y="90589"/>
                  </a:lnTo>
                  <a:lnTo>
                    <a:pt x="334086" y="92468"/>
                  </a:lnTo>
                  <a:lnTo>
                    <a:pt x="338074" y="104178"/>
                  </a:lnTo>
                  <a:lnTo>
                    <a:pt x="347027" y="113169"/>
                  </a:lnTo>
                  <a:lnTo>
                    <a:pt x="359981" y="117436"/>
                  </a:lnTo>
                  <a:lnTo>
                    <a:pt x="360641" y="117436"/>
                  </a:lnTo>
                  <a:lnTo>
                    <a:pt x="363448" y="117678"/>
                  </a:lnTo>
                  <a:lnTo>
                    <a:pt x="366839" y="117436"/>
                  </a:lnTo>
                  <a:lnTo>
                    <a:pt x="371322" y="117436"/>
                  </a:lnTo>
                  <a:lnTo>
                    <a:pt x="371322" y="187871"/>
                  </a:lnTo>
                  <a:lnTo>
                    <a:pt x="355688" y="187871"/>
                  </a:lnTo>
                  <a:lnTo>
                    <a:pt x="355003" y="184048"/>
                  </a:lnTo>
                  <a:lnTo>
                    <a:pt x="353885" y="178003"/>
                  </a:lnTo>
                  <a:lnTo>
                    <a:pt x="353123" y="173507"/>
                  </a:lnTo>
                  <a:lnTo>
                    <a:pt x="353047" y="173024"/>
                  </a:lnTo>
                  <a:lnTo>
                    <a:pt x="350761" y="162585"/>
                  </a:lnTo>
                  <a:lnTo>
                    <a:pt x="347548" y="152488"/>
                  </a:lnTo>
                  <a:lnTo>
                    <a:pt x="343458" y="142722"/>
                  </a:lnTo>
                  <a:lnTo>
                    <a:pt x="338543" y="133248"/>
                  </a:lnTo>
                  <a:lnTo>
                    <a:pt x="336600" y="129819"/>
                  </a:lnTo>
                  <a:lnTo>
                    <a:pt x="334733" y="126339"/>
                  </a:lnTo>
                  <a:lnTo>
                    <a:pt x="332663" y="122986"/>
                  </a:lnTo>
                  <a:lnTo>
                    <a:pt x="323494" y="95618"/>
                  </a:lnTo>
                  <a:lnTo>
                    <a:pt x="326732" y="66675"/>
                  </a:lnTo>
                  <a:lnTo>
                    <a:pt x="341706" y="40754"/>
                  </a:lnTo>
                  <a:lnTo>
                    <a:pt x="367766" y="22402"/>
                  </a:lnTo>
                  <a:lnTo>
                    <a:pt x="400507" y="17068"/>
                  </a:lnTo>
                  <a:lnTo>
                    <a:pt x="430872" y="26352"/>
                  </a:lnTo>
                  <a:lnTo>
                    <a:pt x="454355" y="47663"/>
                  </a:lnTo>
                  <a:lnTo>
                    <a:pt x="466445" y="78473"/>
                  </a:lnTo>
                  <a:lnTo>
                    <a:pt x="467029" y="87071"/>
                  </a:lnTo>
                  <a:lnTo>
                    <a:pt x="467029" y="35013"/>
                  </a:lnTo>
                  <a:lnTo>
                    <a:pt x="450202" y="17068"/>
                  </a:lnTo>
                  <a:lnTo>
                    <a:pt x="447636" y="14351"/>
                  </a:lnTo>
                  <a:lnTo>
                    <a:pt x="414680" y="0"/>
                  </a:lnTo>
                  <a:lnTo>
                    <a:pt x="376580" y="0"/>
                  </a:lnTo>
                  <a:lnTo>
                    <a:pt x="336715" y="19088"/>
                  </a:lnTo>
                  <a:lnTo>
                    <a:pt x="311988" y="52031"/>
                  </a:lnTo>
                  <a:lnTo>
                    <a:pt x="304457" y="90589"/>
                  </a:lnTo>
                  <a:lnTo>
                    <a:pt x="304342" y="91211"/>
                  </a:lnTo>
                  <a:lnTo>
                    <a:pt x="304241" y="91694"/>
                  </a:lnTo>
                  <a:lnTo>
                    <a:pt x="315328" y="130924"/>
                  </a:lnTo>
                  <a:lnTo>
                    <a:pt x="320827" y="140500"/>
                  </a:lnTo>
                  <a:lnTo>
                    <a:pt x="323507" y="145326"/>
                  </a:lnTo>
                  <a:lnTo>
                    <a:pt x="335534" y="182676"/>
                  </a:lnTo>
                  <a:lnTo>
                    <a:pt x="337108" y="218871"/>
                  </a:lnTo>
                  <a:lnTo>
                    <a:pt x="340753" y="225323"/>
                  </a:lnTo>
                  <a:lnTo>
                    <a:pt x="348640" y="230606"/>
                  </a:lnTo>
                  <a:lnTo>
                    <a:pt x="349580" y="231305"/>
                  </a:lnTo>
                  <a:lnTo>
                    <a:pt x="350685" y="232067"/>
                  </a:lnTo>
                  <a:lnTo>
                    <a:pt x="364502" y="258241"/>
                  </a:lnTo>
                  <a:lnTo>
                    <a:pt x="364515" y="264236"/>
                  </a:lnTo>
                  <a:lnTo>
                    <a:pt x="393280" y="286651"/>
                  </a:lnTo>
                  <a:lnTo>
                    <a:pt x="398983" y="286651"/>
                  </a:lnTo>
                  <a:lnTo>
                    <a:pt x="405028" y="286372"/>
                  </a:lnTo>
                  <a:lnTo>
                    <a:pt x="405244" y="286372"/>
                  </a:lnTo>
                  <a:lnTo>
                    <a:pt x="426948" y="264236"/>
                  </a:lnTo>
                  <a:lnTo>
                    <a:pt x="427024" y="263626"/>
                  </a:lnTo>
                  <a:lnTo>
                    <a:pt x="427139" y="260883"/>
                  </a:lnTo>
                  <a:lnTo>
                    <a:pt x="427164" y="260578"/>
                  </a:lnTo>
                  <a:lnTo>
                    <a:pt x="427329" y="258394"/>
                  </a:lnTo>
                  <a:lnTo>
                    <a:pt x="434022" y="252984"/>
                  </a:lnTo>
                  <a:lnTo>
                    <a:pt x="437908" y="247865"/>
                  </a:lnTo>
                  <a:lnTo>
                    <a:pt x="439902" y="241236"/>
                  </a:lnTo>
                  <a:lnTo>
                    <a:pt x="440626" y="233807"/>
                  </a:lnTo>
                  <a:lnTo>
                    <a:pt x="440804" y="232067"/>
                  </a:lnTo>
                  <a:lnTo>
                    <a:pt x="440880" y="231305"/>
                  </a:lnTo>
                  <a:lnTo>
                    <a:pt x="441820" y="230606"/>
                  </a:lnTo>
                  <a:lnTo>
                    <a:pt x="449973" y="225323"/>
                  </a:lnTo>
                  <a:lnTo>
                    <a:pt x="450113" y="225323"/>
                  </a:lnTo>
                  <a:lnTo>
                    <a:pt x="453453" y="217982"/>
                  </a:lnTo>
                  <a:lnTo>
                    <a:pt x="453453" y="214058"/>
                  </a:lnTo>
                  <a:lnTo>
                    <a:pt x="453466" y="207619"/>
                  </a:lnTo>
                  <a:lnTo>
                    <a:pt x="453478" y="199618"/>
                  </a:lnTo>
                  <a:lnTo>
                    <a:pt x="454367" y="188023"/>
                  </a:lnTo>
                  <a:lnTo>
                    <a:pt x="454380" y="187871"/>
                  </a:lnTo>
                  <a:lnTo>
                    <a:pt x="454494" y="186359"/>
                  </a:lnTo>
                  <a:lnTo>
                    <a:pt x="454609" y="184873"/>
                  </a:lnTo>
                  <a:lnTo>
                    <a:pt x="454672" y="184048"/>
                  </a:lnTo>
                  <a:lnTo>
                    <a:pt x="457644" y="168948"/>
                  </a:lnTo>
                  <a:lnTo>
                    <a:pt x="462572" y="154393"/>
                  </a:lnTo>
                  <a:lnTo>
                    <a:pt x="469620" y="140500"/>
                  </a:lnTo>
                  <a:lnTo>
                    <a:pt x="472084" y="136372"/>
                  </a:lnTo>
                  <a:lnTo>
                    <a:pt x="474383" y="132232"/>
                  </a:lnTo>
                  <a:lnTo>
                    <a:pt x="485825" y="95618"/>
                  </a:lnTo>
                  <a:lnTo>
                    <a:pt x="485940" y="94119"/>
                  </a:lnTo>
                  <a:lnTo>
                    <a:pt x="486067" y="92468"/>
                  </a:lnTo>
                  <a:lnTo>
                    <a:pt x="486067" y="870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6329" y="4016785"/>
              <a:ext cx="81332" cy="8149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50060" y="3998645"/>
              <a:ext cx="142875" cy="99695"/>
            </a:xfrm>
            <a:custGeom>
              <a:avLst/>
              <a:gdLst/>
              <a:ahLst/>
              <a:cxnLst/>
              <a:rect l="l" t="t" r="r" b="b"/>
              <a:pathLst>
                <a:path w="142875" h="99695">
                  <a:moveTo>
                    <a:pt x="19265" y="15633"/>
                  </a:moveTo>
                  <a:lnTo>
                    <a:pt x="18440" y="3416"/>
                  </a:lnTo>
                  <a:lnTo>
                    <a:pt x="13855" y="0"/>
                  </a:lnTo>
                  <a:lnTo>
                    <a:pt x="4076" y="495"/>
                  </a:lnTo>
                  <a:lnTo>
                    <a:pt x="469" y="4165"/>
                  </a:lnTo>
                  <a:lnTo>
                    <a:pt x="0" y="12661"/>
                  </a:lnTo>
                  <a:lnTo>
                    <a:pt x="139" y="15811"/>
                  </a:lnTo>
                  <a:lnTo>
                    <a:pt x="101" y="18961"/>
                  </a:lnTo>
                  <a:lnTo>
                    <a:pt x="101" y="27813"/>
                  </a:lnTo>
                  <a:lnTo>
                    <a:pt x="571" y="34366"/>
                  </a:lnTo>
                  <a:lnTo>
                    <a:pt x="4089" y="37947"/>
                  </a:lnTo>
                  <a:lnTo>
                    <a:pt x="14109" y="38328"/>
                  </a:lnTo>
                  <a:lnTo>
                    <a:pt x="18440" y="35102"/>
                  </a:lnTo>
                  <a:lnTo>
                    <a:pt x="19265" y="22758"/>
                  </a:lnTo>
                  <a:lnTo>
                    <a:pt x="19265" y="15633"/>
                  </a:lnTo>
                  <a:close/>
                </a:path>
                <a:path w="142875" h="99695">
                  <a:moveTo>
                    <a:pt x="91795" y="25450"/>
                  </a:moveTo>
                  <a:lnTo>
                    <a:pt x="86791" y="19329"/>
                  </a:lnTo>
                  <a:lnTo>
                    <a:pt x="79197" y="19177"/>
                  </a:lnTo>
                  <a:lnTo>
                    <a:pt x="78003" y="19862"/>
                  </a:lnTo>
                  <a:lnTo>
                    <a:pt x="74879" y="20624"/>
                  </a:lnTo>
                  <a:lnTo>
                    <a:pt x="69380" y="28778"/>
                  </a:lnTo>
                  <a:lnTo>
                    <a:pt x="65570" y="35255"/>
                  </a:lnTo>
                  <a:lnTo>
                    <a:pt x="60159" y="46062"/>
                  </a:lnTo>
                  <a:lnTo>
                    <a:pt x="62204" y="50850"/>
                  </a:lnTo>
                  <a:lnTo>
                    <a:pt x="69875" y="55600"/>
                  </a:lnTo>
                  <a:lnTo>
                    <a:pt x="75145" y="55333"/>
                  </a:lnTo>
                  <a:lnTo>
                    <a:pt x="82080" y="44983"/>
                  </a:lnTo>
                  <a:lnTo>
                    <a:pt x="86194" y="38201"/>
                  </a:lnTo>
                  <a:lnTo>
                    <a:pt x="91795" y="25450"/>
                  </a:lnTo>
                  <a:close/>
                </a:path>
                <a:path w="142875" h="99695">
                  <a:moveTo>
                    <a:pt x="142709" y="79552"/>
                  </a:moveTo>
                  <a:lnTo>
                    <a:pt x="138506" y="72059"/>
                  </a:lnTo>
                  <a:lnTo>
                    <a:pt x="133591" y="69710"/>
                  </a:lnTo>
                  <a:lnTo>
                    <a:pt x="122732" y="75133"/>
                  </a:lnTo>
                  <a:lnTo>
                    <a:pt x="116103" y="79044"/>
                  </a:lnTo>
                  <a:lnTo>
                    <a:pt x="106413" y="85382"/>
                  </a:lnTo>
                  <a:lnTo>
                    <a:pt x="105740" y="89725"/>
                  </a:lnTo>
                  <a:lnTo>
                    <a:pt x="108343" y="96837"/>
                  </a:lnTo>
                  <a:lnTo>
                    <a:pt x="111975" y="99453"/>
                  </a:lnTo>
                  <a:lnTo>
                    <a:pt x="116103" y="99568"/>
                  </a:lnTo>
                  <a:lnTo>
                    <a:pt x="116446" y="99517"/>
                  </a:lnTo>
                  <a:lnTo>
                    <a:pt x="117348" y="99618"/>
                  </a:lnTo>
                  <a:lnTo>
                    <a:pt x="125006" y="95338"/>
                  </a:lnTo>
                  <a:lnTo>
                    <a:pt x="132168" y="91617"/>
                  </a:lnTo>
                  <a:lnTo>
                    <a:pt x="142354" y="84975"/>
                  </a:lnTo>
                  <a:lnTo>
                    <a:pt x="142709" y="79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05148" y="3869515"/>
              <a:ext cx="846455" cy="846455"/>
            </a:xfrm>
            <a:custGeom>
              <a:avLst/>
              <a:gdLst/>
              <a:ahLst/>
              <a:cxnLst/>
              <a:rect l="l" t="t" r="r" b="b"/>
              <a:pathLst>
                <a:path w="846454" h="846454">
                  <a:moveTo>
                    <a:pt x="423011" y="846035"/>
                  </a:moveTo>
                  <a:lnTo>
                    <a:pt x="472344" y="843189"/>
                  </a:lnTo>
                  <a:lnTo>
                    <a:pt x="520006" y="834863"/>
                  </a:lnTo>
                  <a:lnTo>
                    <a:pt x="565678" y="821374"/>
                  </a:lnTo>
                  <a:lnTo>
                    <a:pt x="609044" y="803039"/>
                  </a:lnTo>
                  <a:lnTo>
                    <a:pt x="649785" y="780176"/>
                  </a:lnTo>
                  <a:lnTo>
                    <a:pt x="687586" y="753103"/>
                  </a:lnTo>
                  <a:lnTo>
                    <a:pt x="722128" y="722136"/>
                  </a:lnTo>
                  <a:lnTo>
                    <a:pt x="753094" y="687593"/>
                  </a:lnTo>
                  <a:lnTo>
                    <a:pt x="780166" y="649793"/>
                  </a:lnTo>
                  <a:lnTo>
                    <a:pt x="803028" y="609051"/>
                  </a:lnTo>
                  <a:lnTo>
                    <a:pt x="821362" y="565686"/>
                  </a:lnTo>
                  <a:lnTo>
                    <a:pt x="834851" y="520014"/>
                  </a:lnTo>
                  <a:lnTo>
                    <a:pt x="843177" y="472355"/>
                  </a:lnTo>
                  <a:lnTo>
                    <a:pt x="846023" y="423024"/>
                  </a:lnTo>
                  <a:lnTo>
                    <a:pt x="843177" y="373690"/>
                  </a:lnTo>
                  <a:lnTo>
                    <a:pt x="834851" y="326028"/>
                  </a:lnTo>
                  <a:lnTo>
                    <a:pt x="821362" y="280355"/>
                  </a:lnTo>
                  <a:lnTo>
                    <a:pt x="803028" y="236989"/>
                  </a:lnTo>
                  <a:lnTo>
                    <a:pt x="780166" y="196246"/>
                  </a:lnTo>
                  <a:lnTo>
                    <a:pt x="753094" y="158444"/>
                  </a:lnTo>
                  <a:lnTo>
                    <a:pt x="722128" y="123901"/>
                  </a:lnTo>
                  <a:lnTo>
                    <a:pt x="687586" y="92933"/>
                  </a:lnTo>
                  <a:lnTo>
                    <a:pt x="649785" y="65859"/>
                  </a:lnTo>
                  <a:lnTo>
                    <a:pt x="609044" y="42996"/>
                  </a:lnTo>
                  <a:lnTo>
                    <a:pt x="565678" y="24661"/>
                  </a:lnTo>
                  <a:lnTo>
                    <a:pt x="520006" y="11172"/>
                  </a:lnTo>
                  <a:lnTo>
                    <a:pt x="472344" y="2846"/>
                  </a:lnTo>
                  <a:lnTo>
                    <a:pt x="423011" y="0"/>
                  </a:lnTo>
                  <a:lnTo>
                    <a:pt x="373678" y="2846"/>
                  </a:lnTo>
                  <a:lnTo>
                    <a:pt x="326016" y="11172"/>
                  </a:lnTo>
                  <a:lnTo>
                    <a:pt x="280344" y="24661"/>
                  </a:lnTo>
                  <a:lnTo>
                    <a:pt x="236979" y="42996"/>
                  </a:lnTo>
                  <a:lnTo>
                    <a:pt x="196237" y="65859"/>
                  </a:lnTo>
                  <a:lnTo>
                    <a:pt x="158436" y="92933"/>
                  </a:lnTo>
                  <a:lnTo>
                    <a:pt x="123894" y="123901"/>
                  </a:lnTo>
                  <a:lnTo>
                    <a:pt x="92928" y="158444"/>
                  </a:lnTo>
                  <a:lnTo>
                    <a:pt x="65856" y="196246"/>
                  </a:lnTo>
                  <a:lnTo>
                    <a:pt x="42994" y="236989"/>
                  </a:lnTo>
                  <a:lnTo>
                    <a:pt x="24660" y="280355"/>
                  </a:lnTo>
                  <a:lnTo>
                    <a:pt x="11171" y="326028"/>
                  </a:lnTo>
                  <a:lnTo>
                    <a:pt x="2845" y="373690"/>
                  </a:lnTo>
                  <a:lnTo>
                    <a:pt x="0" y="423024"/>
                  </a:lnTo>
                  <a:lnTo>
                    <a:pt x="2845" y="472355"/>
                  </a:lnTo>
                  <a:lnTo>
                    <a:pt x="11171" y="520014"/>
                  </a:lnTo>
                  <a:lnTo>
                    <a:pt x="24660" y="565686"/>
                  </a:lnTo>
                  <a:lnTo>
                    <a:pt x="42994" y="609051"/>
                  </a:lnTo>
                  <a:lnTo>
                    <a:pt x="65856" y="649793"/>
                  </a:lnTo>
                  <a:lnTo>
                    <a:pt x="92928" y="687593"/>
                  </a:lnTo>
                  <a:lnTo>
                    <a:pt x="123894" y="722136"/>
                  </a:lnTo>
                  <a:lnTo>
                    <a:pt x="158436" y="753103"/>
                  </a:lnTo>
                  <a:lnTo>
                    <a:pt x="196237" y="780176"/>
                  </a:lnTo>
                  <a:lnTo>
                    <a:pt x="236979" y="803039"/>
                  </a:lnTo>
                  <a:lnTo>
                    <a:pt x="280344" y="821374"/>
                  </a:lnTo>
                  <a:lnTo>
                    <a:pt x="326016" y="834863"/>
                  </a:lnTo>
                  <a:lnTo>
                    <a:pt x="373678" y="843189"/>
                  </a:lnTo>
                  <a:lnTo>
                    <a:pt x="423011" y="846035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436007" y="2851282"/>
            <a:ext cx="2167890" cy="857250"/>
            <a:chOff x="5436007" y="2851282"/>
            <a:chExt cx="2167890" cy="857250"/>
          </a:xfrm>
        </p:grpSpPr>
        <p:sp>
          <p:nvSpPr>
            <p:cNvPr id="40" name="object 40"/>
            <p:cNvSpPr/>
            <p:nvPr/>
          </p:nvSpPr>
          <p:spPr>
            <a:xfrm>
              <a:off x="6055817" y="3066770"/>
              <a:ext cx="1548130" cy="408305"/>
            </a:xfrm>
            <a:custGeom>
              <a:avLst/>
              <a:gdLst/>
              <a:ahLst/>
              <a:cxnLst/>
              <a:rect l="l" t="t" r="r" b="b"/>
              <a:pathLst>
                <a:path w="1548129" h="408304">
                  <a:moveTo>
                    <a:pt x="1548002" y="0"/>
                  </a:moveTo>
                  <a:lnTo>
                    <a:pt x="0" y="0"/>
                  </a:lnTo>
                  <a:lnTo>
                    <a:pt x="0" y="407847"/>
                  </a:lnTo>
                  <a:lnTo>
                    <a:pt x="1548002" y="407847"/>
                  </a:lnTo>
                  <a:lnTo>
                    <a:pt x="1548002" y="0"/>
                  </a:lnTo>
                  <a:close/>
                </a:path>
              </a:pathLst>
            </a:custGeom>
            <a:solidFill>
              <a:srgbClr val="A3C9E9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41405" y="2856679"/>
              <a:ext cx="846455" cy="846455"/>
            </a:xfrm>
            <a:custGeom>
              <a:avLst/>
              <a:gdLst/>
              <a:ahLst/>
              <a:cxnLst/>
              <a:rect l="l" t="t" r="r" b="b"/>
              <a:pathLst>
                <a:path w="846454" h="846454">
                  <a:moveTo>
                    <a:pt x="423011" y="0"/>
                  </a:moveTo>
                  <a:lnTo>
                    <a:pt x="373678" y="2846"/>
                  </a:lnTo>
                  <a:lnTo>
                    <a:pt x="326016" y="11172"/>
                  </a:lnTo>
                  <a:lnTo>
                    <a:pt x="280344" y="24661"/>
                  </a:lnTo>
                  <a:lnTo>
                    <a:pt x="236979" y="42996"/>
                  </a:lnTo>
                  <a:lnTo>
                    <a:pt x="196237" y="65859"/>
                  </a:lnTo>
                  <a:lnTo>
                    <a:pt x="158436" y="92933"/>
                  </a:lnTo>
                  <a:lnTo>
                    <a:pt x="123894" y="123901"/>
                  </a:lnTo>
                  <a:lnTo>
                    <a:pt x="92928" y="158444"/>
                  </a:lnTo>
                  <a:lnTo>
                    <a:pt x="65856" y="196246"/>
                  </a:lnTo>
                  <a:lnTo>
                    <a:pt x="42994" y="236989"/>
                  </a:lnTo>
                  <a:lnTo>
                    <a:pt x="24660" y="280355"/>
                  </a:lnTo>
                  <a:lnTo>
                    <a:pt x="11171" y="326028"/>
                  </a:lnTo>
                  <a:lnTo>
                    <a:pt x="2845" y="373690"/>
                  </a:lnTo>
                  <a:lnTo>
                    <a:pt x="0" y="423024"/>
                  </a:lnTo>
                  <a:lnTo>
                    <a:pt x="2845" y="472355"/>
                  </a:lnTo>
                  <a:lnTo>
                    <a:pt x="11171" y="520014"/>
                  </a:lnTo>
                  <a:lnTo>
                    <a:pt x="24660" y="565686"/>
                  </a:lnTo>
                  <a:lnTo>
                    <a:pt x="42994" y="609051"/>
                  </a:lnTo>
                  <a:lnTo>
                    <a:pt x="65856" y="649793"/>
                  </a:lnTo>
                  <a:lnTo>
                    <a:pt x="92928" y="687593"/>
                  </a:lnTo>
                  <a:lnTo>
                    <a:pt x="123894" y="722136"/>
                  </a:lnTo>
                  <a:lnTo>
                    <a:pt x="158436" y="753103"/>
                  </a:lnTo>
                  <a:lnTo>
                    <a:pt x="196237" y="780176"/>
                  </a:lnTo>
                  <a:lnTo>
                    <a:pt x="236979" y="803039"/>
                  </a:lnTo>
                  <a:lnTo>
                    <a:pt x="280344" y="821374"/>
                  </a:lnTo>
                  <a:lnTo>
                    <a:pt x="326016" y="834863"/>
                  </a:lnTo>
                  <a:lnTo>
                    <a:pt x="373678" y="843189"/>
                  </a:lnTo>
                  <a:lnTo>
                    <a:pt x="423011" y="846035"/>
                  </a:lnTo>
                  <a:lnTo>
                    <a:pt x="472344" y="843189"/>
                  </a:lnTo>
                  <a:lnTo>
                    <a:pt x="520006" y="834863"/>
                  </a:lnTo>
                  <a:lnTo>
                    <a:pt x="565678" y="821374"/>
                  </a:lnTo>
                  <a:lnTo>
                    <a:pt x="609044" y="803039"/>
                  </a:lnTo>
                  <a:lnTo>
                    <a:pt x="649785" y="780176"/>
                  </a:lnTo>
                  <a:lnTo>
                    <a:pt x="687586" y="753103"/>
                  </a:lnTo>
                  <a:lnTo>
                    <a:pt x="722128" y="722136"/>
                  </a:lnTo>
                  <a:lnTo>
                    <a:pt x="753094" y="687593"/>
                  </a:lnTo>
                  <a:lnTo>
                    <a:pt x="780166" y="649793"/>
                  </a:lnTo>
                  <a:lnTo>
                    <a:pt x="803028" y="609051"/>
                  </a:lnTo>
                  <a:lnTo>
                    <a:pt x="821362" y="565686"/>
                  </a:lnTo>
                  <a:lnTo>
                    <a:pt x="834851" y="520014"/>
                  </a:lnTo>
                  <a:lnTo>
                    <a:pt x="843177" y="472355"/>
                  </a:lnTo>
                  <a:lnTo>
                    <a:pt x="846023" y="423024"/>
                  </a:lnTo>
                  <a:lnTo>
                    <a:pt x="843177" y="373690"/>
                  </a:lnTo>
                  <a:lnTo>
                    <a:pt x="834851" y="326028"/>
                  </a:lnTo>
                  <a:lnTo>
                    <a:pt x="821362" y="280355"/>
                  </a:lnTo>
                  <a:lnTo>
                    <a:pt x="803028" y="236989"/>
                  </a:lnTo>
                  <a:lnTo>
                    <a:pt x="780166" y="196246"/>
                  </a:lnTo>
                  <a:lnTo>
                    <a:pt x="753094" y="158444"/>
                  </a:lnTo>
                  <a:lnTo>
                    <a:pt x="722128" y="123901"/>
                  </a:lnTo>
                  <a:lnTo>
                    <a:pt x="687586" y="92933"/>
                  </a:lnTo>
                  <a:lnTo>
                    <a:pt x="649785" y="65859"/>
                  </a:lnTo>
                  <a:lnTo>
                    <a:pt x="609044" y="42996"/>
                  </a:lnTo>
                  <a:lnTo>
                    <a:pt x="565678" y="24661"/>
                  </a:lnTo>
                  <a:lnTo>
                    <a:pt x="520006" y="11172"/>
                  </a:lnTo>
                  <a:lnTo>
                    <a:pt x="472344" y="2846"/>
                  </a:lnTo>
                  <a:lnTo>
                    <a:pt x="423011" y="0"/>
                  </a:lnTo>
                  <a:close/>
                </a:path>
              </a:pathLst>
            </a:custGeom>
            <a:solidFill>
              <a:srgbClr val="008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76646" y="2988728"/>
              <a:ext cx="576580" cy="582295"/>
            </a:xfrm>
            <a:custGeom>
              <a:avLst/>
              <a:gdLst/>
              <a:ahLst/>
              <a:cxnLst/>
              <a:rect l="l" t="t" r="r" b="b"/>
              <a:pathLst>
                <a:path w="576579" h="582295">
                  <a:moveTo>
                    <a:pt x="401586" y="64198"/>
                  </a:moveTo>
                  <a:lnTo>
                    <a:pt x="398411" y="59753"/>
                  </a:lnTo>
                  <a:lnTo>
                    <a:pt x="391337" y="58013"/>
                  </a:lnTo>
                  <a:lnTo>
                    <a:pt x="284492" y="57975"/>
                  </a:lnTo>
                  <a:lnTo>
                    <a:pt x="177063" y="58064"/>
                  </a:lnTo>
                  <a:lnTo>
                    <a:pt x="169926" y="60032"/>
                  </a:lnTo>
                  <a:lnTo>
                    <a:pt x="167259" y="64198"/>
                  </a:lnTo>
                  <a:lnTo>
                    <a:pt x="168046" y="73609"/>
                  </a:lnTo>
                  <a:lnTo>
                    <a:pt x="171119" y="77012"/>
                  </a:lnTo>
                  <a:lnTo>
                    <a:pt x="178346" y="78193"/>
                  </a:lnTo>
                  <a:lnTo>
                    <a:pt x="390271" y="78193"/>
                  </a:lnTo>
                  <a:lnTo>
                    <a:pt x="397598" y="77050"/>
                  </a:lnTo>
                  <a:lnTo>
                    <a:pt x="401002" y="73304"/>
                  </a:lnTo>
                  <a:lnTo>
                    <a:pt x="401586" y="64198"/>
                  </a:lnTo>
                  <a:close/>
                </a:path>
                <a:path w="576579" h="582295">
                  <a:moveTo>
                    <a:pt x="517855" y="188607"/>
                  </a:moveTo>
                  <a:lnTo>
                    <a:pt x="517550" y="179705"/>
                  </a:lnTo>
                  <a:lnTo>
                    <a:pt x="514896" y="176149"/>
                  </a:lnTo>
                  <a:lnTo>
                    <a:pt x="508139" y="174485"/>
                  </a:lnTo>
                  <a:lnTo>
                    <a:pt x="505625" y="174256"/>
                  </a:lnTo>
                  <a:lnTo>
                    <a:pt x="366610" y="174256"/>
                  </a:lnTo>
                  <a:lnTo>
                    <a:pt x="361657" y="174510"/>
                  </a:lnTo>
                  <a:lnTo>
                    <a:pt x="355028" y="176199"/>
                  </a:lnTo>
                  <a:lnTo>
                    <a:pt x="352247" y="180009"/>
                  </a:lnTo>
                  <a:lnTo>
                    <a:pt x="352069" y="188341"/>
                  </a:lnTo>
                  <a:lnTo>
                    <a:pt x="354431" y="192278"/>
                  </a:lnTo>
                  <a:lnTo>
                    <a:pt x="361035" y="194386"/>
                  </a:lnTo>
                  <a:lnTo>
                    <a:pt x="363956" y="194652"/>
                  </a:lnTo>
                  <a:lnTo>
                    <a:pt x="435051" y="194716"/>
                  </a:lnTo>
                  <a:lnTo>
                    <a:pt x="503339" y="194678"/>
                  </a:lnTo>
                  <a:lnTo>
                    <a:pt x="508685" y="194437"/>
                  </a:lnTo>
                  <a:lnTo>
                    <a:pt x="515518" y="192366"/>
                  </a:lnTo>
                  <a:lnTo>
                    <a:pt x="517855" y="188607"/>
                  </a:lnTo>
                  <a:close/>
                </a:path>
                <a:path w="576579" h="582295">
                  <a:moveTo>
                    <a:pt x="517867" y="295986"/>
                  </a:moveTo>
                  <a:lnTo>
                    <a:pt x="514261" y="291719"/>
                  </a:lnTo>
                  <a:lnTo>
                    <a:pt x="507517" y="290804"/>
                  </a:lnTo>
                  <a:lnTo>
                    <a:pt x="391718" y="290804"/>
                  </a:lnTo>
                  <a:lnTo>
                    <a:pt x="384886" y="291680"/>
                  </a:lnTo>
                  <a:lnTo>
                    <a:pt x="381317" y="295808"/>
                  </a:lnTo>
                  <a:lnTo>
                    <a:pt x="381508" y="306095"/>
                  </a:lnTo>
                  <a:lnTo>
                    <a:pt x="384987" y="310007"/>
                  </a:lnTo>
                  <a:lnTo>
                    <a:pt x="391972" y="310883"/>
                  </a:lnTo>
                  <a:lnTo>
                    <a:pt x="449211" y="310819"/>
                  </a:lnTo>
                  <a:lnTo>
                    <a:pt x="507022" y="310883"/>
                  </a:lnTo>
                  <a:lnTo>
                    <a:pt x="513994" y="310057"/>
                  </a:lnTo>
                  <a:lnTo>
                    <a:pt x="517550" y="306158"/>
                  </a:lnTo>
                  <a:lnTo>
                    <a:pt x="517867" y="295986"/>
                  </a:lnTo>
                  <a:close/>
                </a:path>
                <a:path w="576579" h="582295">
                  <a:moveTo>
                    <a:pt x="517994" y="355142"/>
                  </a:moveTo>
                  <a:lnTo>
                    <a:pt x="514248" y="350456"/>
                  </a:lnTo>
                  <a:lnTo>
                    <a:pt x="507822" y="349059"/>
                  </a:lnTo>
                  <a:lnTo>
                    <a:pt x="444715" y="348881"/>
                  </a:lnTo>
                  <a:lnTo>
                    <a:pt x="380593" y="349072"/>
                  </a:lnTo>
                  <a:lnTo>
                    <a:pt x="373862" y="351167"/>
                  </a:lnTo>
                  <a:lnTo>
                    <a:pt x="371182" y="355498"/>
                  </a:lnTo>
                  <a:lnTo>
                    <a:pt x="371970" y="364312"/>
                  </a:lnTo>
                  <a:lnTo>
                    <a:pt x="375196" y="367868"/>
                  </a:lnTo>
                  <a:lnTo>
                    <a:pt x="381876" y="369049"/>
                  </a:lnTo>
                  <a:lnTo>
                    <a:pt x="507796" y="369049"/>
                  </a:lnTo>
                  <a:lnTo>
                    <a:pt x="514438" y="367741"/>
                  </a:lnTo>
                  <a:lnTo>
                    <a:pt x="517385" y="364185"/>
                  </a:lnTo>
                  <a:lnTo>
                    <a:pt x="517994" y="355142"/>
                  </a:lnTo>
                  <a:close/>
                </a:path>
                <a:path w="576579" h="582295">
                  <a:moveTo>
                    <a:pt x="518007" y="247180"/>
                  </a:moveTo>
                  <a:lnTo>
                    <a:pt x="517385" y="237007"/>
                  </a:lnTo>
                  <a:lnTo>
                    <a:pt x="513867" y="233438"/>
                  </a:lnTo>
                  <a:lnTo>
                    <a:pt x="506857" y="232689"/>
                  </a:lnTo>
                  <a:lnTo>
                    <a:pt x="392023" y="232702"/>
                  </a:lnTo>
                  <a:lnTo>
                    <a:pt x="385267" y="233502"/>
                  </a:lnTo>
                  <a:lnTo>
                    <a:pt x="381914" y="236880"/>
                  </a:lnTo>
                  <a:lnTo>
                    <a:pt x="381063" y="246799"/>
                  </a:lnTo>
                  <a:lnTo>
                    <a:pt x="383882" y="251015"/>
                  </a:lnTo>
                  <a:lnTo>
                    <a:pt x="390893" y="252755"/>
                  </a:lnTo>
                  <a:lnTo>
                    <a:pt x="449110" y="252768"/>
                  </a:lnTo>
                  <a:lnTo>
                    <a:pt x="507492" y="252831"/>
                  </a:lnTo>
                  <a:lnTo>
                    <a:pt x="514642" y="251523"/>
                  </a:lnTo>
                  <a:lnTo>
                    <a:pt x="518007" y="247180"/>
                  </a:lnTo>
                  <a:close/>
                </a:path>
                <a:path w="576579" h="582295">
                  <a:moveTo>
                    <a:pt x="576326" y="124180"/>
                  </a:moveTo>
                  <a:lnTo>
                    <a:pt x="574700" y="120624"/>
                  </a:lnTo>
                  <a:lnTo>
                    <a:pt x="574624" y="120472"/>
                  </a:lnTo>
                  <a:lnTo>
                    <a:pt x="570179" y="116039"/>
                  </a:lnTo>
                  <a:lnTo>
                    <a:pt x="555929" y="101841"/>
                  </a:lnTo>
                  <a:lnTo>
                    <a:pt x="555929" y="136601"/>
                  </a:lnTo>
                  <a:lnTo>
                    <a:pt x="555853" y="532079"/>
                  </a:lnTo>
                  <a:lnTo>
                    <a:pt x="553808" y="543979"/>
                  </a:lnTo>
                  <a:lnTo>
                    <a:pt x="547890" y="553478"/>
                  </a:lnTo>
                  <a:lnTo>
                    <a:pt x="538607" y="559752"/>
                  </a:lnTo>
                  <a:lnTo>
                    <a:pt x="526364" y="562356"/>
                  </a:lnTo>
                  <a:lnTo>
                    <a:pt x="159423" y="562356"/>
                  </a:lnTo>
                  <a:lnTo>
                    <a:pt x="129527" y="534733"/>
                  </a:lnTo>
                  <a:lnTo>
                    <a:pt x="129540" y="467474"/>
                  </a:lnTo>
                  <a:lnTo>
                    <a:pt x="129705" y="466940"/>
                  </a:lnTo>
                  <a:lnTo>
                    <a:pt x="129781" y="466699"/>
                  </a:lnTo>
                  <a:lnTo>
                    <a:pt x="130048" y="465137"/>
                  </a:lnTo>
                  <a:lnTo>
                    <a:pt x="141833" y="467842"/>
                  </a:lnTo>
                  <a:lnTo>
                    <a:pt x="174650" y="472655"/>
                  </a:lnTo>
                  <a:lnTo>
                    <a:pt x="206756" y="471665"/>
                  </a:lnTo>
                  <a:lnTo>
                    <a:pt x="237134" y="465137"/>
                  </a:lnTo>
                  <a:lnTo>
                    <a:pt x="238163" y="464908"/>
                  </a:lnTo>
                  <a:lnTo>
                    <a:pt x="268782" y="452501"/>
                  </a:lnTo>
                  <a:lnTo>
                    <a:pt x="270217" y="451777"/>
                  </a:lnTo>
                  <a:lnTo>
                    <a:pt x="271627" y="451167"/>
                  </a:lnTo>
                  <a:lnTo>
                    <a:pt x="275043" y="448919"/>
                  </a:lnTo>
                  <a:lnTo>
                    <a:pt x="276682" y="449427"/>
                  </a:lnTo>
                  <a:lnTo>
                    <a:pt x="280822" y="453834"/>
                  </a:lnTo>
                  <a:lnTo>
                    <a:pt x="283438" y="456311"/>
                  </a:lnTo>
                  <a:lnTo>
                    <a:pt x="361276" y="533958"/>
                  </a:lnTo>
                  <a:lnTo>
                    <a:pt x="392023" y="549617"/>
                  </a:lnTo>
                  <a:lnTo>
                    <a:pt x="408559" y="548779"/>
                  </a:lnTo>
                  <a:lnTo>
                    <a:pt x="423672" y="542480"/>
                  </a:lnTo>
                  <a:lnTo>
                    <a:pt x="435889" y="531685"/>
                  </a:lnTo>
                  <a:lnTo>
                    <a:pt x="438200" y="527481"/>
                  </a:lnTo>
                  <a:lnTo>
                    <a:pt x="443763" y="517372"/>
                  </a:lnTo>
                  <a:lnTo>
                    <a:pt x="446595" y="503631"/>
                  </a:lnTo>
                  <a:lnTo>
                    <a:pt x="445757" y="490651"/>
                  </a:lnTo>
                  <a:lnTo>
                    <a:pt x="441185" y="478561"/>
                  </a:lnTo>
                  <a:lnTo>
                    <a:pt x="432816" y="467474"/>
                  </a:lnTo>
                  <a:lnTo>
                    <a:pt x="424675" y="459219"/>
                  </a:lnTo>
                  <a:lnTo>
                    <a:pt x="424675" y="503339"/>
                  </a:lnTo>
                  <a:lnTo>
                    <a:pt x="421868" y="512127"/>
                  </a:lnTo>
                  <a:lnTo>
                    <a:pt x="413918" y="521893"/>
                  </a:lnTo>
                  <a:lnTo>
                    <a:pt x="402958" y="527164"/>
                  </a:lnTo>
                  <a:lnTo>
                    <a:pt x="390791" y="527481"/>
                  </a:lnTo>
                  <a:lnTo>
                    <a:pt x="379183" y="522427"/>
                  </a:lnTo>
                  <a:lnTo>
                    <a:pt x="377202" y="520966"/>
                  </a:lnTo>
                  <a:lnTo>
                    <a:pt x="375361" y="519303"/>
                  </a:lnTo>
                  <a:lnTo>
                    <a:pt x="304698" y="448919"/>
                  </a:lnTo>
                  <a:lnTo>
                    <a:pt x="296278" y="440537"/>
                  </a:lnTo>
                  <a:lnTo>
                    <a:pt x="295198" y="439254"/>
                  </a:lnTo>
                  <a:lnTo>
                    <a:pt x="293547" y="437438"/>
                  </a:lnTo>
                  <a:lnTo>
                    <a:pt x="304698" y="428383"/>
                  </a:lnTo>
                  <a:lnTo>
                    <a:pt x="315061" y="418744"/>
                  </a:lnTo>
                  <a:lnTo>
                    <a:pt x="324688" y="408470"/>
                  </a:lnTo>
                  <a:lnTo>
                    <a:pt x="333641" y="397459"/>
                  </a:lnTo>
                  <a:lnTo>
                    <a:pt x="335051" y="398576"/>
                  </a:lnTo>
                  <a:lnTo>
                    <a:pt x="414921" y="477964"/>
                  </a:lnTo>
                  <a:lnTo>
                    <a:pt x="424675" y="503339"/>
                  </a:lnTo>
                  <a:lnTo>
                    <a:pt x="424675" y="459219"/>
                  </a:lnTo>
                  <a:lnTo>
                    <a:pt x="412762" y="447116"/>
                  </a:lnTo>
                  <a:lnTo>
                    <a:pt x="363029" y="397459"/>
                  </a:lnTo>
                  <a:lnTo>
                    <a:pt x="351015" y="385483"/>
                  </a:lnTo>
                  <a:lnTo>
                    <a:pt x="350037" y="384289"/>
                  </a:lnTo>
                  <a:lnTo>
                    <a:pt x="345782" y="381025"/>
                  </a:lnTo>
                  <a:lnTo>
                    <a:pt x="345427" y="378714"/>
                  </a:lnTo>
                  <a:lnTo>
                    <a:pt x="347395" y="375158"/>
                  </a:lnTo>
                  <a:lnTo>
                    <a:pt x="354990" y="359676"/>
                  </a:lnTo>
                  <a:lnTo>
                    <a:pt x="360934" y="343649"/>
                  </a:lnTo>
                  <a:lnTo>
                    <a:pt x="365302" y="327139"/>
                  </a:lnTo>
                  <a:lnTo>
                    <a:pt x="368134" y="310159"/>
                  </a:lnTo>
                  <a:lnTo>
                    <a:pt x="369430" y="291541"/>
                  </a:lnTo>
                  <a:lnTo>
                    <a:pt x="368795" y="273062"/>
                  </a:lnTo>
                  <a:lnTo>
                    <a:pt x="352247" y="210629"/>
                  </a:lnTo>
                  <a:lnTo>
                    <a:pt x="348996" y="204774"/>
                  </a:lnTo>
                  <a:lnTo>
                    <a:pt x="348996" y="288899"/>
                  </a:lnTo>
                  <a:lnTo>
                    <a:pt x="343103" y="332333"/>
                  </a:lnTo>
                  <a:lnTo>
                    <a:pt x="326326" y="371513"/>
                  </a:lnTo>
                  <a:lnTo>
                    <a:pt x="300380" y="404787"/>
                  </a:lnTo>
                  <a:lnTo>
                    <a:pt x="269684" y="428383"/>
                  </a:lnTo>
                  <a:lnTo>
                    <a:pt x="227736" y="446938"/>
                  </a:lnTo>
                  <a:lnTo>
                    <a:pt x="184429" y="452501"/>
                  </a:lnTo>
                  <a:lnTo>
                    <a:pt x="141173" y="446938"/>
                  </a:lnTo>
                  <a:lnTo>
                    <a:pt x="101955" y="430580"/>
                  </a:lnTo>
                  <a:lnTo>
                    <a:pt x="68529" y="404977"/>
                  </a:lnTo>
                  <a:lnTo>
                    <a:pt x="42570" y="371703"/>
                  </a:lnTo>
                  <a:lnTo>
                    <a:pt x="25781" y="332333"/>
                  </a:lnTo>
                  <a:lnTo>
                    <a:pt x="19888" y="288899"/>
                  </a:lnTo>
                  <a:lnTo>
                    <a:pt x="19812" y="288340"/>
                  </a:lnTo>
                  <a:lnTo>
                    <a:pt x="25730" y="244817"/>
                  </a:lnTo>
                  <a:lnTo>
                    <a:pt x="42595" y="204952"/>
                  </a:lnTo>
                  <a:lnTo>
                    <a:pt x="68554" y="171729"/>
                  </a:lnTo>
                  <a:lnTo>
                    <a:pt x="102031" y="146164"/>
                  </a:lnTo>
                  <a:lnTo>
                    <a:pt x="141376" y="129781"/>
                  </a:lnTo>
                  <a:lnTo>
                    <a:pt x="184086" y="124180"/>
                  </a:lnTo>
                  <a:lnTo>
                    <a:pt x="185788" y="124180"/>
                  </a:lnTo>
                  <a:lnTo>
                    <a:pt x="228346" y="129984"/>
                  </a:lnTo>
                  <a:lnTo>
                    <a:pt x="267449" y="146494"/>
                  </a:lnTo>
                  <a:lnTo>
                    <a:pt x="300659" y="172135"/>
                  </a:lnTo>
                  <a:lnTo>
                    <a:pt x="326390" y="205397"/>
                  </a:lnTo>
                  <a:lnTo>
                    <a:pt x="343027" y="244817"/>
                  </a:lnTo>
                  <a:lnTo>
                    <a:pt x="348919" y="288340"/>
                  </a:lnTo>
                  <a:lnTo>
                    <a:pt x="348996" y="288899"/>
                  </a:lnTo>
                  <a:lnTo>
                    <a:pt x="348996" y="204774"/>
                  </a:lnTo>
                  <a:lnTo>
                    <a:pt x="339102" y="186931"/>
                  </a:lnTo>
                  <a:lnTo>
                    <a:pt x="302552" y="146367"/>
                  </a:lnTo>
                  <a:lnTo>
                    <a:pt x="268262" y="124180"/>
                  </a:lnTo>
                  <a:lnTo>
                    <a:pt x="210185" y="105651"/>
                  </a:lnTo>
                  <a:lnTo>
                    <a:pt x="191262" y="103987"/>
                  </a:lnTo>
                  <a:lnTo>
                    <a:pt x="172466" y="104254"/>
                  </a:lnTo>
                  <a:lnTo>
                    <a:pt x="153797" y="106400"/>
                  </a:lnTo>
                  <a:lnTo>
                    <a:pt x="134950" y="110439"/>
                  </a:lnTo>
                  <a:lnTo>
                    <a:pt x="133642" y="110782"/>
                  </a:lnTo>
                  <a:lnTo>
                    <a:pt x="132003" y="111061"/>
                  </a:lnTo>
                  <a:lnTo>
                    <a:pt x="130416" y="111404"/>
                  </a:lnTo>
                  <a:lnTo>
                    <a:pt x="129819" y="110439"/>
                  </a:lnTo>
                  <a:lnTo>
                    <a:pt x="129628" y="110439"/>
                  </a:lnTo>
                  <a:lnTo>
                    <a:pt x="129527" y="94056"/>
                  </a:lnTo>
                  <a:lnTo>
                    <a:pt x="129413" y="60972"/>
                  </a:lnTo>
                  <a:lnTo>
                    <a:pt x="129692" y="45948"/>
                  </a:lnTo>
                  <a:lnTo>
                    <a:pt x="132143" y="35852"/>
                  </a:lnTo>
                  <a:lnTo>
                    <a:pt x="138303" y="27825"/>
                  </a:lnTo>
                  <a:lnTo>
                    <a:pt x="147358" y="22364"/>
                  </a:lnTo>
                  <a:lnTo>
                    <a:pt x="158496" y="19977"/>
                  </a:lnTo>
                  <a:lnTo>
                    <a:pt x="439534" y="19977"/>
                  </a:lnTo>
                  <a:lnTo>
                    <a:pt x="439610" y="110439"/>
                  </a:lnTo>
                  <a:lnTo>
                    <a:pt x="439674" y="111404"/>
                  </a:lnTo>
                  <a:lnTo>
                    <a:pt x="439788" y="113004"/>
                  </a:lnTo>
                  <a:lnTo>
                    <a:pt x="439902" y="114744"/>
                  </a:lnTo>
                  <a:lnTo>
                    <a:pt x="442493" y="119786"/>
                  </a:lnTo>
                  <a:lnTo>
                    <a:pt x="447979" y="127546"/>
                  </a:lnTo>
                  <a:lnTo>
                    <a:pt x="454914" y="132740"/>
                  </a:lnTo>
                  <a:lnTo>
                    <a:pt x="463118" y="135661"/>
                  </a:lnTo>
                  <a:lnTo>
                    <a:pt x="472579" y="136601"/>
                  </a:lnTo>
                  <a:lnTo>
                    <a:pt x="555929" y="136601"/>
                  </a:lnTo>
                  <a:lnTo>
                    <a:pt x="555929" y="101841"/>
                  </a:lnTo>
                  <a:lnTo>
                    <a:pt x="539229" y="85178"/>
                  </a:lnTo>
                  <a:lnTo>
                    <a:pt x="539229" y="115836"/>
                  </a:lnTo>
                  <a:lnTo>
                    <a:pt x="538276" y="115836"/>
                  </a:lnTo>
                  <a:lnTo>
                    <a:pt x="536676" y="116039"/>
                  </a:lnTo>
                  <a:lnTo>
                    <a:pt x="462686" y="116039"/>
                  </a:lnTo>
                  <a:lnTo>
                    <a:pt x="459638" y="113004"/>
                  </a:lnTo>
                  <a:lnTo>
                    <a:pt x="459752" y="37312"/>
                  </a:lnTo>
                  <a:lnTo>
                    <a:pt x="459803" y="36423"/>
                  </a:lnTo>
                  <a:lnTo>
                    <a:pt x="539229" y="115836"/>
                  </a:lnTo>
                  <a:lnTo>
                    <a:pt x="539229" y="85178"/>
                  </a:lnTo>
                  <a:lnTo>
                    <a:pt x="490347" y="36423"/>
                  </a:lnTo>
                  <a:lnTo>
                    <a:pt x="473887" y="19977"/>
                  </a:lnTo>
                  <a:lnTo>
                    <a:pt x="455333" y="1447"/>
                  </a:lnTo>
                  <a:lnTo>
                    <a:pt x="451967" y="0"/>
                  </a:lnTo>
                  <a:lnTo>
                    <a:pt x="159550" y="0"/>
                  </a:lnTo>
                  <a:lnTo>
                    <a:pt x="117348" y="21971"/>
                  </a:lnTo>
                  <a:lnTo>
                    <a:pt x="109245" y="117690"/>
                  </a:lnTo>
                  <a:lnTo>
                    <a:pt x="107696" y="120472"/>
                  </a:lnTo>
                  <a:lnTo>
                    <a:pt x="107607" y="120624"/>
                  </a:lnTo>
                  <a:lnTo>
                    <a:pt x="102336" y="123317"/>
                  </a:lnTo>
                  <a:lnTo>
                    <a:pt x="65443" y="147193"/>
                  </a:lnTo>
                  <a:lnTo>
                    <a:pt x="36449" y="177101"/>
                  </a:lnTo>
                  <a:lnTo>
                    <a:pt x="15443" y="213029"/>
                  </a:lnTo>
                  <a:lnTo>
                    <a:pt x="2578" y="254736"/>
                  </a:lnTo>
                  <a:lnTo>
                    <a:pt x="2489" y="255003"/>
                  </a:lnTo>
                  <a:lnTo>
                    <a:pt x="0" y="305955"/>
                  </a:lnTo>
                  <a:lnTo>
                    <a:pt x="11823" y="355231"/>
                  </a:lnTo>
                  <a:lnTo>
                    <a:pt x="36753" y="399605"/>
                  </a:lnTo>
                  <a:lnTo>
                    <a:pt x="73583" y="435914"/>
                  </a:lnTo>
                  <a:lnTo>
                    <a:pt x="107708" y="456311"/>
                  </a:lnTo>
                  <a:lnTo>
                    <a:pt x="109131" y="458254"/>
                  </a:lnTo>
                  <a:lnTo>
                    <a:pt x="109232" y="534733"/>
                  </a:lnTo>
                  <a:lnTo>
                    <a:pt x="109347" y="537743"/>
                  </a:lnTo>
                  <a:lnTo>
                    <a:pt x="109423" y="540118"/>
                  </a:lnTo>
                  <a:lnTo>
                    <a:pt x="132842" y="575259"/>
                  </a:lnTo>
                  <a:lnTo>
                    <a:pt x="151777" y="582053"/>
                  </a:lnTo>
                  <a:lnTo>
                    <a:pt x="533933" y="582053"/>
                  </a:lnTo>
                  <a:lnTo>
                    <a:pt x="566496" y="562356"/>
                  </a:lnTo>
                  <a:lnTo>
                    <a:pt x="570839" y="555650"/>
                  </a:lnTo>
                  <a:lnTo>
                    <a:pt x="576287" y="527481"/>
                  </a:lnTo>
                  <a:lnTo>
                    <a:pt x="576326" y="124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607" y="3454118"/>
              <a:ext cx="78422" cy="7833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615064" y="3104794"/>
              <a:ext cx="480059" cy="318135"/>
            </a:xfrm>
            <a:custGeom>
              <a:avLst/>
              <a:gdLst/>
              <a:ahLst/>
              <a:cxnLst/>
              <a:rect l="l" t="t" r="r" b="b"/>
              <a:pathLst>
                <a:path w="480060" h="318135">
                  <a:moveTo>
                    <a:pt x="187921" y="112725"/>
                  </a:moveTo>
                  <a:lnTo>
                    <a:pt x="185166" y="108839"/>
                  </a:lnTo>
                  <a:lnTo>
                    <a:pt x="178841" y="106997"/>
                  </a:lnTo>
                  <a:lnTo>
                    <a:pt x="176580" y="106807"/>
                  </a:lnTo>
                  <a:lnTo>
                    <a:pt x="143700" y="106730"/>
                  </a:lnTo>
                  <a:lnTo>
                    <a:pt x="111125" y="106807"/>
                  </a:lnTo>
                  <a:lnTo>
                    <a:pt x="108585" y="107048"/>
                  </a:lnTo>
                  <a:lnTo>
                    <a:pt x="102260" y="109169"/>
                  </a:lnTo>
                  <a:lnTo>
                    <a:pt x="99593" y="113614"/>
                  </a:lnTo>
                  <a:lnTo>
                    <a:pt x="100291" y="121793"/>
                  </a:lnTo>
                  <a:lnTo>
                    <a:pt x="103339" y="125514"/>
                  </a:lnTo>
                  <a:lnTo>
                    <a:pt x="109943" y="126936"/>
                  </a:lnTo>
                  <a:lnTo>
                    <a:pt x="112445" y="127114"/>
                  </a:lnTo>
                  <a:lnTo>
                    <a:pt x="172910" y="127114"/>
                  </a:lnTo>
                  <a:lnTo>
                    <a:pt x="177863" y="126936"/>
                  </a:lnTo>
                  <a:lnTo>
                    <a:pt x="184861" y="125450"/>
                  </a:lnTo>
                  <a:lnTo>
                    <a:pt x="187706" y="121780"/>
                  </a:lnTo>
                  <a:lnTo>
                    <a:pt x="187921" y="112725"/>
                  </a:lnTo>
                  <a:close/>
                </a:path>
                <a:path w="480060" h="318135">
                  <a:moveTo>
                    <a:pt x="187934" y="237439"/>
                  </a:moveTo>
                  <a:lnTo>
                    <a:pt x="187718" y="228384"/>
                  </a:lnTo>
                  <a:lnTo>
                    <a:pt x="184861" y="224726"/>
                  </a:lnTo>
                  <a:lnTo>
                    <a:pt x="177863" y="223240"/>
                  </a:lnTo>
                  <a:lnTo>
                    <a:pt x="175361" y="223062"/>
                  </a:lnTo>
                  <a:lnTo>
                    <a:pt x="114896" y="223062"/>
                  </a:lnTo>
                  <a:lnTo>
                    <a:pt x="109943" y="223240"/>
                  </a:lnTo>
                  <a:lnTo>
                    <a:pt x="103339" y="224663"/>
                  </a:lnTo>
                  <a:lnTo>
                    <a:pt x="100291" y="228384"/>
                  </a:lnTo>
                  <a:lnTo>
                    <a:pt x="99606" y="236575"/>
                  </a:lnTo>
                  <a:lnTo>
                    <a:pt x="102273" y="241007"/>
                  </a:lnTo>
                  <a:lnTo>
                    <a:pt x="108610" y="243128"/>
                  </a:lnTo>
                  <a:lnTo>
                    <a:pt x="111137" y="243370"/>
                  </a:lnTo>
                  <a:lnTo>
                    <a:pt x="143713" y="243446"/>
                  </a:lnTo>
                  <a:lnTo>
                    <a:pt x="174434" y="243395"/>
                  </a:lnTo>
                  <a:lnTo>
                    <a:pt x="178854" y="243166"/>
                  </a:lnTo>
                  <a:lnTo>
                    <a:pt x="185178" y="241338"/>
                  </a:lnTo>
                  <a:lnTo>
                    <a:pt x="187934" y="237439"/>
                  </a:lnTo>
                  <a:close/>
                </a:path>
                <a:path w="480060" h="318135">
                  <a:moveTo>
                    <a:pt x="226656" y="170586"/>
                  </a:moveTo>
                  <a:lnTo>
                    <a:pt x="224231" y="166979"/>
                  </a:lnTo>
                  <a:lnTo>
                    <a:pt x="217309" y="165087"/>
                  </a:lnTo>
                  <a:lnTo>
                    <a:pt x="214591" y="164858"/>
                  </a:lnTo>
                  <a:lnTo>
                    <a:pt x="144246" y="164807"/>
                  </a:lnTo>
                  <a:lnTo>
                    <a:pt x="75958" y="164846"/>
                  </a:lnTo>
                  <a:lnTo>
                    <a:pt x="70624" y="165087"/>
                  </a:lnTo>
                  <a:lnTo>
                    <a:pt x="63906" y="166903"/>
                  </a:lnTo>
                  <a:lnTo>
                    <a:pt x="61074" y="170929"/>
                  </a:lnTo>
                  <a:lnTo>
                    <a:pt x="61061" y="179197"/>
                  </a:lnTo>
                  <a:lnTo>
                    <a:pt x="63881" y="183222"/>
                  </a:lnTo>
                  <a:lnTo>
                    <a:pt x="70396" y="185051"/>
                  </a:lnTo>
                  <a:lnTo>
                    <a:pt x="72910" y="185318"/>
                  </a:lnTo>
                  <a:lnTo>
                    <a:pt x="212496" y="185318"/>
                  </a:lnTo>
                  <a:lnTo>
                    <a:pt x="217449" y="185064"/>
                  </a:lnTo>
                  <a:lnTo>
                    <a:pt x="224193" y="183172"/>
                  </a:lnTo>
                  <a:lnTo>
                    <a:pt x="226644" y="179616"/>
                  </a:lnTo>
                  <a:lnTo>
                    <a:pt x="226656" y="170586"/>
                  </a:lnTo>
                  <a:close/>
                </a:path>
                <a:path w="480060" h="318135">
                  <a:moveTo>
                    <a:pt x="291884" y="172694"/>
                  </a:moveTo>
                  <a:lnTo>
                    <a:pt x="284480" y="126415"/>
                  </a:lnTo>
                  <a:lnTo>
                    <a:pt x="271475" y="101092"/>
                  </a:lnTo>
                  <a:lnTo>
                    <a:pt x="271475" y="172694"/>
                  </a:lnTo>
                  <a:lnTo>
                    <a:pt x="271449" y="174015"/>
                  </a:lnTo>
                  <a:lnTo>
                    <a:pt x="261632" y="221754"/>
                  </a:lnTo>
                  <a:lnTo>
                    <a:pt x="234670" y="261315"/>
                  </a:lnTo>
                  <a:lnTo>
                    <a:pt x="194703" y="287959"/>
                  </a:lnTo>
                  <a:lnTo>
                    <a:pt x="145745" y="297738"/>
                  </a:lnTo>
                  <a:lnTo>
                    <a:pt x="97472" y="287959"/>
                  </a:lnTo>
                  <a:lnTo>
                    <a:pt x="97320" y="287959"/>
                  </a:lnTo>
                  <a:lnTo>
                    <a:pt x="57518" y="261315"/>
                  </a:lnTo>
                  <a:lnTo>
                    <a:pt x="56172" y="259410"/>
                  </a:lnTo>
                  <a:lnTo>
                    <a:pt x="30403" y="221894"/>
                  </a:lnTo>
                  <a:lnTo>
                    <a:pt x="20269" y="174015"/>
                  </a:lnTo>
                  <a:lnTo>
                    <a:pt x="29870" y="124650"/>
                  </a:lnTo>
                  <a:lnTo>
                    <a:pt x="56603" y="84328"/>
                  </a:lnTo>
                  <a:lnTo>
                    <a:pt x="96469" y="57099"/>
                  </a:lnTo>
                  <a:lnTo>
                    <a:pt x="145415" y="46964"/>
                  </a:lnTo>
                  <a:lnTo>
                    <a:pt x="194767" y="56603"/>
                  </a:lnTo>
                  <a:lnTo>
                    <a:pt x="234873" y="83464"/>
                  </a:lnTo>
                  <a:lnTo>
                    <a:pt x="261810" y="123647"/>
                  </a:lnTo>
                  <a:lnTo>
                    <a:pt x="271475" y="172694"/>
                  </a:lnTo>
                  <a:lnTo>
                    <a:pt x="271475" y="101092"/>
                  </a:lnTo>
                  <a:lnTo>
                    <a:pt x="263956" y="86436"/>
                  </a:lnTo>
                  <a:lnTo>
                    <a:pt x="232702" y="54991"/>
                  </a:lnTo>
                  <a:lnTo>
                    <a:pt x="217347" y="46964"/>
                  </a:lnTo>
                  <a:lnTo>
                    <a:pt x="193128" y="34302"/>
                  </a:lnTo>
                  <a:lnTo>
                    <a:pt x="147637" y="26631"/>
                  </a:lnTo>
                  <a:lnTo>
                    <a:pt x="100584" y="33655"/>
                  </a:lnTo>
                  <a:lnTo>
                    <a:pt x="59893" y="54127"/>
                  </a:lnTo>
                  <a:lnTo>
                    <a:pt x="27978" y="85801"/>
                  </a:lnTo>
                  <a:lnTo>
                    <a:pt x="7188" y="126415"/>
                  </a:lnTo>
                  <a:lnTo>
                    <a:pt x="101" y="172694"/>
                  </a:lnTo>
                  <a:lnTo>
                    <a:pt x="0" y="174015"/>
                  </a:lnTo>
                  <a:lnTo>
                    <a:pt x="7581" y="219722"/>
                  </a:lnTo>
                  <a:lnTo>
                    <a:pt x="28282" y="259410"/>
                  </a:lnTo>
                  <a:lnTo>
                    <a:pt x="59766" y="290550"/>
                  </a:lnTo>
                  <a:lnTo>
                    <a:pt x="99720" y="310845"/>
                  </a:lnTo>
                  <a:lnTo>
                    <a:pt x="145808" y="318084"/>
                  </a:lnTo>
                  <a:lnTo>
                    <a:pt x="192951" y="310464"/>
                  </a:lnTo>
                  <a:lnTo>
                    <a:pt x="233121" y="289509"/>
                  </a:lnTo>
                  <a:lnTo>
                    <a:pt x="264312" y="257810"/>
                  </a:lnTo>
                  <a:lnTo>
                    <a:pt x="284568" y="217995"/>
                  </a:lnTo>
                  <a:lnTo>
                    <a:pt x="291668" y="174015"/>
                  </a:lnTo>
                  <a:lnTo>
                    <a:pt x="291795" y="173291"/>
                  </a:lnTo>
                  <a:lnTo>
                    <a:pt x="291884" y="172694"/>
                  </a:lnTo>
                  <a:close/>
                </a:path>
                <a:path w="480060" h="318135">
                  <a:moveTo>
                    <a:pt x="362902" y="5994"/>
                  </a:moveTo>
                  <a:lnTo>
                    <a:pt x="359867" y="1993"/>
                  </a:lnTo>
                  <a:lnTo>
                    <a:pt x="353161" y="228"/>
                  </a:lnTo>
                  <a:lnTo>
                    <a:pt x="350837" y="50"/>
                  </a:lnTo>
                  <a:lnTo>
                    <a:pt x="313867" y="0"/>
                  </a:lnTo>
                  <a:lnTo>
                    <a:pt x="276529" y="76"/>
                  </a:lnTo>
                  <a:lnTo>
                    <a:pt x="273812" y="381"/>
                  </a:lnTo>
                  <a:lnTo>
                    <a:pt x="267550" y="2425"/>
                  </a:lnTo>
                  <a:lnTo>
                    <a:pt x="264960" y="6680"/>
                  </a:lnTo>
                  <a:lnTo>
                    <a:pt x="265214" y="14414"/>
                  </a:lnTo>
                  <a:lnTo>
                    <a:pt x="267982" y="18364"/>
                  </a:lnTo>
                  <a:lnTo>
                    <a:pt x="273951" y="20142"/>
                  </a:lnTo>
                  <a:lnTo>
                    <a:pt x="276275" y="20485"/>
                  </a:lnTo>
                  <a:lnTo>
                    <a:pt x="351536" y="20485"/>
                  </a:lnTo>
                  <a:lnTo>
                    <a:pt x="353453" y="20193"/>
                  </a:lnTo>
                  <a:lnTo>
                    <a:pt x="359803" y="18516"/>
                  </a:lnTo>
                  <a:lnTo>
                    <a:pt x="362877" y="14605"/>
                  </a:lnTo>
                  <a:lnTo>
                    <a:pt x="362902" y="5994"/>
                  </a:lnTo>
                  <a:close/>
                </a:path>
                <a:path w="480060" h="318135">
                  <a:moveTo>
                    <a:pt x="479526" y="297345"/>
                  </a:moveTo>
                  <a:lnTo>
                    <a:pt x="477164" y="293344"/>
                  </a:lnTo>
                  <a:lnTo>
                    <a:pt x="470535" y="291236"/>
                  </a:lnTo>
                  <a:lnTo>
                    <a:pt x="467817" y="290957"/>
                  </a:lnTo>
                  <a:lnTo>
                    <a:pt x="425450" y="290893"/>
                  </a:lnTo>
                  <a:lnTo>
                    <a:pt x="383654" y="290957"/>
                  </a:lnTo>
                  <a:lnTo>
                    <a:pt x="380936" y="291236"/>
                  </a:lnTo>
                  <a:lnTo>
                    <a:pt x="374637" y="293166"/>
                  </a:lnTo>
                  <a:lnTo>
                    <a:pt x="371970" y="297268"/>
                  </a:lnTo>
                  <a:lnTo>
                    <a:pt x="371932" y="305181"/>
                  </a:lnTo>
                  <a:lnTo>
                    <a:pt x="374827" y="309308"/>
                  </a:lnTo>
                  <a:lnTo>
                    <a:pt x="381254" y="311099"/>
                  </a:lnTo>
                  <a:lnTo>
                    <a:pt x="383768" y="311378"/>
                  </a:lnTo>
                  <a:lnTo>
                    <a:pt x="467563" y="311378"/>
                  </a:lnTo>
                  <a:lnTo>
                    <a:pt x="470077" y="311111"/>
                  </a:lnTo>
                  <a:lnTo>
                    <a:pt x="476504" y="309384"/>
                  </a:lnTo>
                  <a:lnTo>
                    <a:pt x="479069" y="305879"/>
                  </a:lnTo>
                  <a:lnTo>
                    <a:pt x="479526" y="29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41405" y="2856679"/>
              <a:ext cx="846455" cy="846455"/>
            </a:xfrm>
            <a:custGeom>
              <a:avLst/>
              <a:gdLst/>
              <a:ahLst/>
              <a:cxnLst/>
              <a:rect l="l" t="t" r="r" b="b"/>
              <a:pathLst>
                <a:path w="846454" h="846454">
                  <a:moveTo>
                    <a:pt x="423011" y="846035"/>
                  </a:moveTo>
                  <a:lnTo>
                    <a:pt x="472344" y="843189"/>
                  </a:lnTo>
                  <a:lnTo>
                    <a:pt x="520006" y="834863"/>
                  </a:lnTo>
                  <a:lnTo>
                    <a:pt x="565678" y="821374"/>
                  </a:lnTo>
                  <a:lnTo>
                    <a:pt x="609044" y="803039"/>
                  </a:lnTo>
                  <a:lnTo>
                    <a:pt x="649785" y="780176"/>
                  </a:lnTo>
                  <a:lnTo>
                    <a:pt x="687586" y="753103"/>
                  </a:lnTo>
                  <a:lnTo>
                    <a:pt x="722128" y="722136"/>
                  </a:lnTo>
                  <a:lnTo>
                    <a:pt x="753094" y="687593"/>
                  </a:lnTo>
                  <a:lnTo>
                    <a:pt x="780166" y="649793"/>
                  </a:lnTo>
                  <a:lnTo>
                    <a:pt x="803028" y="609051"/>
                  </a:lnTo>
                  <a:lnTo>
                    <a:pt x="821362" y="565686"/>
                  </a:lnTo>
                  <a:lnTo>
                    <a:pt x="834851" y="520014"/>
                  </a:lnTo>
                  <a:lnTo>
                    <a:pt x="843177" y="472355"/>
                  </a:lnTo>
                  <a:lnTo>
                    <a:pt x="846023" y="423024"/>
                  </a:lnTo>
                  <a:lnTo>
                    <a:pt x="843177" y="373690"/>
                  </a:lnTo>
                  <a:lnTo>
                    <a:pt x="834851" y="326028"/>
                  </a:lnTo>
                  <a:lnTo>
                    <a:pt x="821362" y="280355"/>
                  </a:lnTo>
                  <a:lnTo>
                    <a:pt x="803028" y="236989"/>
                  </a:lnTo>
                  <a:lnTo>
                    <a:pt x="780166" y="196246"/>
                  </a:lnTo>
                  <a:lnTo>
                    <a:pt x="753094" y="158444"/>
                  </a:lnTo>
                  <a:lnTo>
                    <a:pt x="722128" y="123901"/>
                  </a:lnTo>
                  <a:lnTo>
                    <a:pt x="687586" y="92933"/>
                  </a:lnTo>
                  <a:lnTo>
                    <a:pt x="649785" y="65859"/>
                  </a:lnTo>
                  <a:lnTo>
                    <a:pt x="609044" y="42996"/>
                  </a:lnTo>
                  <a:lnTo>
                    <a:pt x="565678" y="24661"/>
                  </a:lnTo>
                  <a:lnTo>
                    <a:pt x="520006" y="11172"/>
                  </a:lnTo>
                  <a:lnTo>
                    <a:pt x="472344" y="2846"/>
                  </a:lnTo>
                  <a:lnTo>
                    <a:pt x="423011" y="0"/>
                  </a:lnTo>
                  <a:lnTo>
                    <a:pt x="373678" y="2846"/>
                  </a:lnTo>
                  <a:lnTo>
                    <a:pt x="326016" y="11172"/>
                  </a:lnTo>
                  <a:lnTo>
                    <a:pt x="280344" y="24661"/>
                  </a:lnTo>
                  <a:lnTo>
                    <a:pt x="236979" y="42996"/>
                  </a:lnTo>
                  <a:lnTo>
                    <a:pt x="196237" y="65859"/>
                  </a:lnTo>
                  <a:lnTo>
                    <a:pt x="158436" y="92933"/>
                  </a:lnTo>
                  <a:lnTo>
                    <a:pt x="123894" y="123901"/>
                  </a:lnTo>
                  <a:lnTo>
                    <a:pt x="92928" y="158444"/>
                  </a:lnTo>
                  <a:lnTo>
                    <a:pt x="65856" y="196246"/>
                  </a:lnTo>
                  <a:lnTo>
                    <a:pt x="42994" y="236989"/>
                  </a:lnTo>
                  <a:lnTo>
                    <a:pt x="24660" y="280355"/>
                  </a:lnTo>
                  <a:lnTo>
                    <a:pt x="11171" y="326028"/>
                  </a:lnTo>
                  <a:lnTo>
                    <a:pt x="2845" y="373690"/>
                  </a:lnTo>
                  <a:lnTo>
                    <a:pt x="0" y="423024"/>
                  </a:lnTo>
                  <a:lnTo>
                    <a:pt x="2845" y="472355"/>
                  </a:lnTo>
                  <a:lnTo>
                    <a:pt x="11171" y="520014"/>
                  </a:lnTo>
                  <a:lnTo>
                    <a:pt x="24660" y="565686"/>
                  </a:lnTo>
                  <a:lnTo>
                    <a:pt x="42994" y="609051"/>
                  </a:lnTo>
                  <a:lnTo>
                    <a:pt x="65856" y="649793"/>
                  </a:lnTo>
                  <a:lnTo>
                    <a:pt x="92928" y="687593"/>
                  </a:lnTo>
                  <a:lnTo>
                    <a:pt x="123894" y="722136"/>
                  </a:lnTo>
                  <a:lnTo>
                    <a:pt x="158436" y="753103"/>
                  </a:lnTo>
                  <a:lnTo>
                    <a:pt x="196237" y="780176"/>
                  </a:lnTo>
                  <a:lnTo>
                    <a:pt x="236979" y="803039"/>
                  </a:lnTo>
                  <a:lnTo>
                    <a:pt x="280344" y="821374"/>
                  </a:lnTo>
                  <a:lnTo>
                    <a:pt x="326016" y="834863"/>
                  </a:lnTo>
                  <a:lnTo>
                    <a:pt x="373678" y="843189"/>
                  </a:lnTo>
                  <a:lnTo>
                    <a:pt x="423011" y="846035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object 46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7" y="3864118"/>
            <a:ext cx="2167807" cy="85683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07" y="3864118"/>
            <a:ext cx="2167812" cy="85683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7" y="2851282"/>
            <a:ext cx="2167807" cy="85683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099" y="4932116"/>
            <a:ext cx="2167812" cy="85683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099" y="4932116"/>
            <a:ext cx="2167804" cy="85683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749" y="2851288"/>
            <a:ext cx="2172260" cy="85683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751" y="2851288"/>
            <a:ext cx="2172251" cy="856830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611997" y="1557004"/>
            <a:ext cx="4316095" cy="311785"/>
          </a:xfrm>
          <a:custGeom>
            <a:avLst/>
            <a:gdLst/>
            <a:ahLst/>
            <a:cxnLst/>
            <a:rect l="l" t="t" r="r" b="b"/>
            <a:pathLst>
              <a:path w="4316095" h="311785">
                <a:moveTo>
                  <a:pt x="4159885" y="0"/>
                </a:moveTo>
                <a:lnTo>
                  <a:pt x="155600" y="0"/>
                </a:lnTo>
                <a:lnTo>
                  <a:pt x="106416" y="7932"/>
                </a:lnTo>
                <a:lnTo>
                  <a:pt x="63702" y="30020"/>
                </a:lnTo>
                <a:lnTo>
                  <a:pt x="30020" y="63702"/>
                </a:lnTo>
                <a:lnTo>
                  <a:pt x="7932" y="106416"/>
                </a:lnTo>
                <a:lnTo>
                  <a:pt x="0" y="155600"/>
                </a:lnTo>
                <a:lnTo>
                  <a:pt x="7932" y="204779"/>
                </a:lnTo>
                <a:lnTo>
                  <a:pt x="30020" y="247492"/>
                </a:lnTo>
                <a:lnTo>
                  <a:pt x="63702" y="281176"/>
                </a:lnTo>
                <a:lnTo>
                  <a:pt x="106416" y="303267"/>
                </a:lnTo>
                <a:lnTo>
                  <a:pt x="155600" y="311200"/>
                </a:lnTo>
                <a:lnTo>
                  <a:pt x="4159885" y="311200"/>
                </a:lnTo>
                <a:lnTo>
                  <a:pt x="4209068" y="303267"/>
                </a:lnTo>
                <a:lnTo>
                  <a:pt x="4251782" y="281176"/>
                </a:lnTo>
                <a:lnTo>
                  <a:pt x="4285465" y="247492"/>
                </a:lnTo>
                <a:lnTo>
                  <a:pt x="4307553" y="204779"/>
                </a:lnTo>
                <a:lnTo>
                  <a:pt x="4315485" y="155600"/>
                </a:lnTo>
                <a:lnTo>
                  <a:pt x="4307553" y="106416"/>
                </a:lnTo>
                <a:lnTo>
                  <a:pt x="4285465" y="63702"/>
                </a:lnTo>
                <a:lnTo>
                  <a:pt x="4251782" y="30020"/>
                </a:lnTo>
                <a:lnTo>
                  <a:pt x="4209068" y="7932"/>
                </a:lnTo>
                <a:lnTo>
                  <a:pt x="4159885" y="0"/>
                </a:lnTo>
                <a:close/>
              </a:path>
            </a:pathLst>
          </a:custGeom>
          <a:solidFill>
            <a:srgbClr val="342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07299" y="1410824"/>
            <a:ext cx="4124960" cy="69342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600" b="1" spc="-55" dirty="0">
                <a:solidFill>
                  <a:srgbClr val="FFFFFF"/>
                </a:solidFill>
                <a:latin typeface="Trebuchet MS"/>
                <a:cs typeface="Trebuchet MS"/>
              </a:rPr>
              <a:t>Could 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 economics-</a:t>
            </a:r>
            <a:r>
              <a:rPr sz="1600" b="1" spc="-80" dirty="0">
                <a:solidFill>
                  <a:srgbClr val="FFFFFF"/>
                </a:solidFill>
                <a:latin typeface="Trebuchet MS"/>
                <a:cs typeface="Trebuchet MS"/>
              </a:rPr>
              <a:t>related</a:t>
            </a:r>
            <a:r>
              <a:rPr sz="16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rebuchet MS"/>
                <a:cs typeface="Trebuchet MS"/>
              </a:rPr>
              <a:t>career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7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16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me?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b="1" spc="-60" dirty="0">
                <a:solidFill>
                  <a:srgbClr val="7263A9"/>
                </a:solidFill>
                <a:latin typeface="Trebuchet MS"/>
                <a:cs typeface="Trebuchet MS"/>
              </a:rPr>
              <a:t>Transferable</a:t>
            </a:r>
            <a:r>
              <a:rPr sz="1200" b="1" spc="-35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7263A9"/>
                </a:solidFill>
                <a:latin typeface="Trebuchet MS"/>
                <a:cs typeface="Trebuchet MS"/>
              </a:rPr>
              <a:t>skills</a:t>
            </a:r>
            <a:r>
              <a:rPr sz="1200" b="1" spc="-30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7263A9"/>
                </a:solidFill>
                <a:latin typeface="Trebuchet MS"/>
                <a:cs typeface="Trebuchet MS"/>
              </a:rPr>
              <a:t>and</a:t>
            </a:r>
            <a:r>
              <a:rPr sz="1200" b="1" spc="-30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7263A9"/>
                </a:solidFill>
                <a:latin typeface="Trebuchet MS"/>
                <a:cs typeface="Trebuchet MS"/>
              </a:rPr>
              <a:t>qualities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62564" y="2458561"/>
            <a:ext cx="45148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8A1F73"/>
                </a:solidFill>
                <a:latin typeface="Trebuchet MS"/>
                <a:cs typeface="Trebuchet MS"/>
              </a:rPr>
              <a:t>Skills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13601" y="3182355"/>
            <a:ext cx="1069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Analytical</a:t>
            </a:r>
            <a:r>
              <a:rPr sz="1000" b="1" spc="-2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8A1F73"/>
                </a:solidFill>
                <a:latin typeface="Trebuchet MS"/>
                <a:cs typeface="Trebuchet MS"/>
              </a:rPr>
              <a:t>thinking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13601" y="4195181"/>
            <a:ext cx="5911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0" dirty="0">
                <a:solidFill>
                  <a:srgbClr val="8A1F73"/>
                </a:solidFill>
                <a:latin typeface="Trebuchet MS"/>
                <a:cs typeface="Trebuchet MS"/>
              </a:rPr>
              <a:t>Teamwork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97748" y="5199623"/>
            <a:ext cx="1212850" cy="304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b="1" spc="-10" dirty="0">
                <a:solidFill>
                  <a:srgbClr val="8A1F73"/>
                </a:solidFill>
                <a:latin typeface="Trebuchet MS"/>
                <a:cs typeface="Trebuchet MS"/>
              </a:rPr>
              <a:t>Verbal/written </a:t>
            </a:r>
            <a:r>
              <a:rPr sz="1000" b="1" spc="-40" dirty="0">
                <a:solidFill>
                  <a:srgbClr val="8A1F73"/>
                </a:solidFill>
                <a:latin typeface="Trebuchet MS"/>
                <a:cs typeface="Trebuchet MS"/>
              </a:rPr>
              <a:t>communication</a:t>
            </a:r>
            <a:r>
              <a:rPr sz="1000" b="1" spc="5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A1F73"/>
                </a:solidFill>
                <a:latin typeface="Trebuchet MS"/>
                <a:cs typeface="Trebuchet MS"/>
              </a:rPr>
              <a:t>skills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981896" y="3182229"/>
            <a:ext cx="913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8A1F73"/>
                </a:solidFill>
                <a:latin typeface="Trebuchet MS"/>
                <a:cs typeface="Trebuchet MS"/>
              </a:rPr>
              <a:t>Problem</a:t>
            </a:r>
            <a:r>
              <a:rPr sz="1000" b="1" spc="-2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A1F73"/>
                </a:solidFill>
                <a:latin typeface="Trebuchet MS"/>
                <a:cs typeface="Trebuchet MS"/>
              </a:rPr>
              <a:t>solving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981896" y="4131554"/>
            <a:ext cx="874394" cy="304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Data-</a:t>
            </a:r>
            <a:r>
              <a:rPr sz="1000" b="1" spc="-10" dirty="0">
                <a:solidFill>
                  <a:srgbClr val="8A1F73"/>
                </a:solidFill>
                <a:latin typeface="Trebuchet MS"/>
                <a:cs typeface="Trebuchet MS"/>
              </a:rPr>
              <a:t>handling/ </a:t>
            </a:r>
            <a:r>
              <a:rPr sz="1000" b="1" spc="-40" dirty="0">
                <a:solidFill>
                  <a:srgbClr val="8A1F73"/>
                </a:solidFill>
                <a:latin typeface="Trebuchet MS"/>
                <a:cs typeface="Trebuchet MS"/>
              </a:rPr>
              <a:t>research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A1F73"/>
                </a:solidFill>
                <a:latin typeface="Trebuchet MS"/>
                <a:cs typeface="Trebuchet MS"/>
              </a:rPr>
              <a:t>skills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344952" y="2458561"/>
            <a:ext cx="718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007DBB"/>
                </a:solidFill>
                <a:latin typeface="Trebuchet MS"/>
                <a:cs typeface="Trebuchet MS"/>
              </a:rPr>
              <a:t>Qualities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29601" y="3173351"/>
            <a:ext cx="1040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007DBB"/>
                </a:solidFill>
                <a:latin typeface="Trebuchet MS"/>
                <a:cs typeface="Trebuchet MS"/>
              </a:rPr>
              <a:t>Attention</a:t>
            </a:r>
            <a:r>
              <a:rPr sz="1000" b="1" spc="-30" dirty="0">
                <a:solidFill>
                  <a:srgbClr val="007DBB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007DBB"/>
                </a:solidFill>
                <a:latin typeface="Trebuchet MS"/>
                <a:cs typeface="Trebuchet MS"/>
              </a:rPr>
              <a:t>to</a:t>
            </a:r>
            <a:r>
              <a:rPr sz="1000" b="1" spc="-30" dirty="0">
                <a:solidFill>
                  <a:srgbClr val="007DBB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007DBB"/>
                </a:solidFill>
                <a:latin typeface="Trebuchet MS"/>
                <a:cs typeface="Trebuchet MS"/>
              </a:rPr>
              <a:t>detail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29601" y="4122676"/>
            <a:ext cx="1032510" cy="304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b="1" spc="-35" dirty="0">
                <a:solidFill>
                  <a:srgbClr val="007DBB"/>
                </a:solidFill>
                <a:latin typeface="Trebuchet MS"/>
                <a:cs typeface="Trebuchet MS"/>
              </a:rPr>
              <a:t>Interest</a:t>
            </a:r>
            <a:r>
              <a:rPr sz="1000" b="1" spc="-30" dirty="0">
                <a:solidFill>
                  <a:srgbClr val="007DBB"/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rgbClr val="007DBB"/>
                </a:solidFill>
                <a:latin typeface="Trebuchet MS"/>
                <a:cs typeface="Trebuchet MS"/>
              </a:rPr>
              <a:t>in</a:t>
            </a:r>
            <a:r>
              <a:rPr sz="1000" b="1" spc="-30" dirty="0">
                <a:solidFill>
                  <a:srgbClr val="007DBB"/>
                </a:solidFill>
                <a:latin typeface="Trebuchet MS"/>
                <a:cs typeface="Trebuchet MS"/>
              </a:rPr>
              <a:t> </a:t>
            </a:r>
            <a:r>
              <a:rPr sz="1000" b="1" spc="-55" dirty="0">
                <a:solidFill>
                  <a:srgbClr val="007DBB"/>
                </a:solidFill>
                <a:latin typeface="Trebuchet MS"/>
                <a:cs typeface="Trebuchet MS"/>
              </a:rPr>
              <a:t>current </a:t>
            </a:r>
            <a:r>
              <a:rPr sz="1000" b="1" spc="-10" dirty="0">
                <a:solidFill>
                  <a:srgbClr val="007DBB"/>
                </a:solidFill>
                <a:latin typeface="Trebuchet MS"/>
                <a:cs typeface="Trebuchet MS"/>
              </a:rPr>
              <a:t>affairs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513749" y="5190619"/>
            <a:ext cx="852169" cy="304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b="1" spc="-25" dirty="0">
                <a:solidFill>
                  <a:srgbClr val="0082C2"/>
                </a:solidFill>
                <a:latin typeface="Trebuchet MS"/>
                <a:cs typeface="Trebuchet MS"/>
              </a:rPr>
              <a:t>Perseverance/ </a:t>
            </a:r>
            <a:r>
              <a:rPr sz="1000" b="1" spc="-35" dirty="0">
                <a:solidFill>
                  <a:srgbClr val="0082C2"/>
                </a:solidFill>
                <a:latin typeface="Trebuchet MS"/>
                <a:cs typeface="Trebuchet MS"/>
              </a:rPr>
              <a:t>self-</a:t>
            </a:r>
            <a:r>
              <a:rPr sz="1000" b="1" spc="-55" dirty="0">
                <a:solidFill>
                  <a:srgbClr val="0082C2"/>
                </a:solidFill>
                <a:latin typeface="Trebuchet MS"/>
                <a:cs typeface="Trebuchet MS"/>
              </a:rPr>
              <a:t>motivation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697896" y="3109724"/>
            <a:ext cx="1207135" cy="304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b="1" spc="-20" dirty="0">
                <a:solidFill>
                  <a:srgbClr val="007DBB"/>
                </a:solidFill>
                <a:latin typeface="Trebuchet MS"/>
                <a:cs typeface="Trebuchet MS"/>
              </a:rPr>
              <a:t>Methodical</a:t>
            </a:r>
            <a:r>
              <a:rPr sz="1000" b="1" spc="-25" dirty="0">
                <a:solidFill>
                  <a:srgbClr val="007DBB"/>
                </a:solidFill>
                <a:latin typeface="Trebuchet MS"/>
                <a:cs typeface="Trebuchet MS"/>
              </a:rPr>
              <a:t> </a:t>
            </a:r>
            <a:r>
              <a:rPr sz="1000" b="1" spc="-40" dirty="0">
                <a:solidFill>
                  <a:srgbClr val="007DBB"/>
                </a:solidFill>
                <a:latin typeface="Trebuchet MS"/>
                <a:cs typeface="Trebuchet MS"/>
              </a:rPr>
              <a:t>approach </a:t>
            </a:r>
            <a:r>
              <a:rPr sz="1000" b="1" spc="-50" dirty="0">
                <a:solidFill>
                  <a:srgbClr val="007DBB"/>
                </a:solidFill>
                <a:latin typeface="Trebuchet MS"/>
                <a:cs typeface="Trebuchet MS"/>
              </a:rPr>
              <a:t>to</a:t>
            </a:r>
            <a:r>
              <a:rPr sz="1000" b="1" spc="-45" dirty="0">
                <a:solidFill>
                  <a:srgbClr val="007DBB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007DBB"/>
                </a:solidFill>
                <a:latin typeface="Trebuchet MS"/>
                <a:cs typeface="Trebuchet MS"/>
              </a:rPr>
              <a:t>tasks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697896" y="4059049"/>
            <a:ext cx="969644" cy="431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b="1" spc="-20" dirty="0">
                <a:solidFill>
                  <a:srgbClr val="007DBB"/>
                </a:solidFill>
                <a:latin typeface="Trebuchet MS"/>
                <a:cs typeface="Trebuchet MS"/>
              </a:rPr>
              <a:t>Market</a:t>
            </a:r>
            <a:r>
              <a:rPr sz="1000" b="1" spc="-35" dirty="0">
                <a:solidFill>
                  <a:srgbClr val="007DBB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007DBB"/>
                </a:solidFill>
                <a:latin typeface="Trebuchet MS"/>
                <a:cs typeface="Trebuchet MS"/>
              </a:rPr>
              <a:t>insights/ commercial awareness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09714" y="6086809"/>
            <a:ext cx="9252585" cy="540385"/>
          </a:xfrm>
          <a:custGeom>
            <a:avLst/>
            <a:gdLst/>
            <a:ahLst/>
            <a:cxnLst/>
            <a:rect l="l" t="t" r="r" b="b"/>
            <a:pathLst>
              <a:path w="9252585" h="540384">
                <a:moveTo>
                  <a:pt x="9252000" y="0"/>
                </a:moveTo>
                <a:lnTo>
                  <a:pt x="0" y="0"/>
                </a:lnTo>
                <a:lnTo>
                  <a:pt x="0" y="539800"/>
                </a:lnTo>
                <a:lnTo>
                  <a:pt x="9252000" y="539800"/>
                </a:lnTo>
                <a:lnTo>
                  <a:pt x="9252000" y="0"/>
                </a:lnTo>
                <a:close/>
              </a:path>
            </a:pathLst>
          </a:custGeom>
          <a:solidFill>
            <a:srgbClr val="F3E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20001" y="6127965"/>
            <a:ext cx="9252585" cy="54038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71755" marR="490220">
              <a:lnSpc>
                <a:spcPct val="100000"/>
              </a:lnSpc>
              <a:spcBef>
                <a:spcPts val="229"/>
              </a:spcBef>
            </a:pPr>
            <a:r>
              <a:rPr sz="1000" spc="-10" dirty="0">
                <a:solidFill>
                  <a:srgbClr val="8A1F73"/>
                </a:solidFill>
                <a:latin typeface="Lucida Sans Unicode"/>
                <a:cs typeface="Lucida Sans Unicode"/>
              </a:rPr>
              <a:t>“I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study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55" dirty="0">
                <a:solidFill>
                  <a:srgbClr val="8A1F73"/>
                </a:solidFill>
                <a:latin typeface="Lucida Sans Unicode"/>
                <a:cs typeface="Lucida Sans Unicode"/>
              </a:rPr>
              <a:t>Business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Economics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55" dirty="0">
                <a:solidFill>
                  <a:srgbClr val="8A1F73"/>
                </a:solidFill>
                <a:latin typeface="Lucida Sans Unicode"/>
                <a:cs typeface="Lucida Sans Unicode"/>
              </a:rPr>
              <a:t>at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Ulster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5" dirty="0">
                <a:solidFill>
                  <a:srgbClr val="8A1F73"/>
                </a:solidFill>
                <a:latin typeface="Lucida Sans Unicode"/>
                <a:cs typeface="Lucida Sans Unicode"/>
              </a:rPr>
              <a:t>University.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solidFill>
                  <a:srgbClr val="8A1F73"/>
                </a:solidFill>
                <a:latin typeface="Lucida Sans Unicode"/>
                <a:cs typeface="Lucida Sans Unicode"/>
              </a:rPr>
              <a:t>I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chose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to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Lucida Sans Unicode"/>
                <a:cs typeface="Lucida Sans Unicode"/>
              </a:rPr>
              <a:t>pursue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Lucida Sans Unicode"/>
                <a:cs typeface="Lucida Sans Unicode"/>
              </a:rPr>
              <a:t>economics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as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solidFill>
                  <a:srgbClr val="8A1F73"/>
                </a:solidFill>
                <a:latin typeface="Lucida Sans Unicode"/>
                <a:cs typeface="Lucida Sans Unicode"/>
              </a:rPr>
              <a:t>I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found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60" dirty="0">
                <a:solidFill>
                  <a:srgbClr val="8A1F73"/>
                </a:solidFill>
                <a:latin typeface="Lucida Sans Unicode"/>
                <a:cs typeface="Lucida Sans Unicode"/>
              </a:rPr>
              <a:t>its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relevance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in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the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8A1F73"/>
                </a:solidFill>
                <a:latin typeface="Lucida Sans Unicode"/>
                <a:cs typeface="Lucida Sans Unicode"/>
              </a:rPr>
              <a:t>real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100" dirty="0">
                <a:solidFill>
                  <a:srgbClr val="8A1F73"/>
                </a:solidFill>
                <a:latin typeface="Lucida Sans Unicode"/>
                <a:cs typeface="Lucida Sans Unicode"/>
              </a:rPr>
              <a:t>world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100" dirty="0">
                <a:solidFill>
                  <a:srgbClr val="8A1F73"/>
                </a:solidFill>
                <a:latin typeface="Lucida Sans Unicode"/>
                <a:cs typeface="Lucida Sans Unicode"/>
              </a:rPr>
              <a:t>highly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5" dirty="0">
                <a:solidFill>
                  <a:srgbClr val="8A1F73"/>
                </a:solidFill>
                <a:latin typeface="Lucida Sans Unicode"/>
                <a:cs typeface="Lucida Sans Unicode"/>
              </a:rPr>
              <a:t>interesting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and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5" dirty="0">
                <a:solidFill>
                  <a:srgbClr val="8A1F73"/>
                </a:solidFill>
                <a:latin typeface="Lucida Sans Unicode"/>
                <a:cs typeface="Lucida Sans Unicode"/>
              </a:rPr>
              <a:t>wanted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to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8A1F73"/>
                </a:solidFill>
                <a:latin typeface="Lucida Sans Unicode"/>
                <a:cs typeface="Lucida Sans Unicode"/>
              </a:rPr>
              <a:t>understand </a:t>
            </a:r>
            <a:r>
              <a:rPr sz="1000" spc="-100" dirty="0">
                <a:solidFill>
                  <a:srgbClr val="8A1F73"/>
                </a:solidFill>
                <a:latin typeface="Lucida Sans Unicode"/>
                <a:cs typeface="Lucida Sans Unicode"/>
              </a:rPr>
              <a:t>more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Lucida Sans Unicode"/>
                <a:cs typeface="Lucida Sans Unicode"/>
              </a:rPr>
              <a:t>about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110" dirty="0">
                <a:solidFill>
                  <a:srgbClr val="8A1F73"/>
                </a:solidFill>
                <a:latin typeface="Lucida Sans Unicode"/>
                <a:cs typeface="Lucida Sans Unicode"/>
              </a:rPr>
              <a:t>how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the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economy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works.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solidFill>
                  <a:srgbClr val="8A1F73"/>
                </a:solidFill>
                <a:latin typeface="Lucida Sans Unicode"/>
                <a:cs typeface="Lucida Sans Unicode"/>
              </a:rPr>
              <a:t>I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have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Lucida Sans Unicode"/>
                <a:cs typeface="Lucida Sans Unicode"/>
              </a:rPr>
              <a:t>always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0" dirty="0">
                <a:solidFill>
                  <a:srgbClr val="8A1F73"/>
                </a:solidFill>
                <a:latin typeface="Lucida Sans Unicode"/>
                <a:cs typeface="Lucida Sans Unicode"/>
              </a:rPr>
              <a:t>enjoyed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Lucida Sans Unicode"/>
                <a:cs typeface="Lucida Sans Unicode"/>
              </a:rPr>
              <a:t>maths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and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problem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0" dirty="0">
                <a:solidFill>
                  <a:srgbClr val="8A1F73"/>
                </a:solidFill>
                <a:latin typeface="Lucida Sans Unicode"/>
                <a:cs typeface="Lucida Sans Unicode"/>
              </a:rPr>
              <a:t>solving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and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found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Lucida Sans Unicode"/>
                <a:cs typeface="Lucida Sans Unicode"/>
              </a:rPr>
              <a:t>economics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to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be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8A1F73"/>
                </a:solidFill>
                <a:latin typeface="Lucida Sans Unicode"/>
                <a:cs typeface="Lucida Sans Unicode"/>
              </a:rPr>
              <a:t>a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5" dirty="0">
                <a:solidFill>
                  <a:srgbClr val="8A1F73"/>
                </a:solidFill>
                <a:latin typeface="Lucida Sans Unicode"/>
                <a:cs typeface="Lucida Sans Unicode"/>
              </a:rPr>
              <a:t>great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100" dirty="0">
                <a:solidFill>
                  <a:srgbClr val="8A1F73"/>
                </a:solidFill>
                <a:latin typeface="Lucida Sans Unicode"/>
                <a:cs typeface="Lucida Sans Unicode"/>
              </a:rPr>
              <a:t>way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to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utilise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both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skills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in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8A1F73"/>
                </a:solidFill>
                <a:latin typeface="Lucida Sans Unicode"/>
                <a:cs typeface="Lucida Sans Unicode"/>
              </a:rPr>
              <a:t>real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8A1F73"/>
                </a:solidFill>
                <a:latin typeface="Lucida Sans Unicode"/>
                <a:cs typeface="Lucida Sans Unicode"/>
              </a:rPr>
              <a:t>terms.” </a:t>
            </a:r>
            <a:r>
              <a:rPr sz="1000" b="1" spc="-50" dirty="0">
                <a:solidFill>
                  <a:srgbClr val="8A1F73"/>
                </a:solidFill>
                <a:latin typeface="Trebuchet MS"/>
                <a:cs typeface="Trebuchet MS"/>
              </a:rPr>
              <a:t>Dylan,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sandwich </a:t>
            </a:r>
            <a:r>
              <a:rPr sz="1000" b="1" spc="-60" dirty="0">
                <a:solidFill>
                  <a:srgbClr val="8A1F73"/>
                </a:solidFill>
                <a:latin typeface="Trebuchet MS"/>
                <a:cs typeface="Trebuchet MS"/>
              </a:rPr>
              <a:t>year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student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40" dirty="0">
                <a:solidFill>
                  <a:srgbClr val="8A1F73"/>
                </a:solidFill>
                <a:latin typeface="Trebuchet MS"/>
                <a:cs typeface="Trebuchet MS"/>
              </a:rPr>
              <a:t>placement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economist,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40" dirty="0">
                <a:solidFill>
                  <a:srgbClr val="8A1F73"/>
                </a:solidFill>
                <a:latin typeface="Trebuchet MS"/>
                <a:cs typeface="Trebuchet MS"/>
              </a:rPr>
              <a:t>Department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8A1F73"/>
                </a:solidFill>
                <a:latin typeface="Trebuchet MS"/>
                <a:cs typeface="Trebuchet MS"/>
              </a:rPr>
              <a:t>for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8A1F73"/>
                </a:solidFill>
                <a:latin typeface="Trebuchet MS"/>
                <a:cs typeface="Trebuchet MS"/>
              </a:rPr>
              <a:t>the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A1F73"/>
                </a:solidFill>
                <a:latin typeface="Trebuchet MS"/>
                <a:cs typeface="Trebuchet MS"/>
              </a:rPr>
              <a:t>Economy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570922" y="6138005"/>
            <a:ext cx="401320" cy="328930"/>
          </a:xfrm>
          <a:custGeom>
            <a:avLst/>
            <a:gdLst/>
            <a:ahLst/>
            <a:cxnLst/>
            <a:rect l="l" t="t" r="r" b="b"/>
            <a:pathLst>
              <a:path w="401320" h="328929">
                <a:moveTo>
                  <a:pt x="401078" y="0"/>
                </a:moveTo>
                <a:lnTo>
                  <a:pt x="253555" y="0"/>
                </a:lnTo>
                <a:lnTo>
                  <a:pt x="253555" y="147523"/>
                </a:lnTo>
                <a:lnTo>
                  <a:pt x="315023" y="147523"/>
                </a:lnTo>
                <a:lnTo>
                  <a:pt x="230505" y="328853"/>
                </a:lnTo>
                <a:lnTo>
                  <a:pt x="284289" y="328853"/>
                </a:lnTo>
                <a:lnTo>
                  <a:pt x="401078" y="127546"/>
                </a:lnTo>
                <a:lnTo>
                  <a:pt x="401078" y="0"/>
                </a:lnTo>
                <a:close/>
              </a:path>
              <a:path w="401320" h="328929">
                <a:moveTo>
                  <a:pt x="176720" y="0"/>
                </a:moveTo>
                <a:lnTo>
                  <a:pt x="26123" y="0"/>
                </a:lnTo>
                <a:lnTo>
                  <a:pt x="26123" y="147523"/>
                </a:lnTo>
                <a:lnTo>
                  <a:pt x="87591" y="147523"/>
                </a:lnTo>
                <a:lnTo>
                  <a:pt x="0" y="328853"/>
                </a:lnTo>
                <a:lnTo>
                  <a:pt x="55321" y="328853"/>
                </a:lnTo>
                <a:lnTo>
                  <a:pt x="176720" y="127546"/>
                </a:lnTo>
                <a:lnTo>
                  <a:pt x="176720" y="0"/>
                </a:lnTo>
                <a:close/>
              </a:path>
            </a:pathLst>
          </a:custGeom>
          <a:solidFill>
            <a:srgbClr val="8A1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795484" y="7083483"/>
            <a:ext cx="144780" cy="254000"/>
          </a:xfrm>
          <a:custGeom>
            <a:avLst/>
            <a:gdLst/>
            <a:ahLst/>
            <a:cxnLst/>
            <a:rect l="l" t="t" r="r" b="b"/>
            <a:pathLst>
              <a:path w="144779" h="254000">
                <a:moveTo>
                  <a:pt x="0" y="0"/>
                </a:moveTo>
                <a:lnTo>
                  <a:pt x="0" y="253644"/>
                </a:lnTo>
                <a:lnTo>
                  <a:pt x="144589" y="1268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072003" y="7074486"/>
            <a:ext cx="144780" cy="254000"/>
          </a:xfrm>
          <a:custGeom>
            <a:avLst/>
            <a:gdLst/>
            <a:ahLst/>
            <a:cxnLst/>
            <a:rect l="l" t="t" r="r" b="b"/>
            <a:pathLst>
              <a:path w="144779" h="254000">
                <a:moveTo>
                  <a:pt x="144589" y="0"/>
                </a:moveTo>
                <a:lnTo>
                  <a:pt x="0" y="126822"/>
                </a:lnTo>
                <a:lnTo>
                  <a:pt x="144589" y="253644"/>
                </a:lnTo>
                <a:lnTo>
                  <a:pt x="144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9413769" y="6827363"/>
            <a:ext cx="174625" cy="1778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0" b="1" spc="-25" dirty="0">
                <a:latin typeface="Trebuchet MS"/>
                <a:cs typeface="Trebuchet MS"/>
              </a:rPr>
              <a:t>06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3020402"/>
            <a:ext cx="2913380" cy="3637279"/>
          </a:xfrm>
          <a:custGeom>
            <a:avLst/>
            <a:gdLst/>
            <a:ahLst/>
            <a:cxnLst/>
            <a:rect l="l" t="t" r="r" b="b"/>
            <a:pathLst>
              <a:path w="2913379" h="3637279">
                <a:moveTo>
                  <a:pt x="2913202" y="0"/>
                </a:moveTo>
                <a:lnTo>
                  <a:pt x="0" y="0"/>
                </a:lnTo>
                <a:lnTo>
                  <a:pt x="0" y="3636848"/>
                </a:lnTo>
                <a:lnTo>
                  <a:pt x="2913202" y="3636848"/>
                </a:lnTo>
                <a:lnTo>
                  <a:pt x="2913202" y="0"/>
                </a:lnTo>
                <a:close/>
              </a:path>
            </a:pathLst>
          </a:custGeom>
          <a:solidFill>
            <a:srgbClr val="FFE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9250" y="3020402"/>
            <a:ext cx="3157855" cy="3637279"/>
          </a:xfrm>
          <a:custGeom>
            <a:avLst/>
            <a:gdLst/>
            <a:ahLst/>
            <a:cxnLst/>
            <a:rect l="l" t="t" r="r" b="b"/>
            <a:pathLst>
              <a:path w="3157854" h="3637279">
                <a:moveTo>
                  <a:pt x="3157397" y="0"/>
                </a:moveTo>
                <a:lnTo>
                  <a:pt x="0" y="0"/>
                </a:lnTo>
                <a:lnTo>
                  <a:pt x="0" y="3636848"/>
                </a:lnTo>
                <a:lnTo>
                  <a:pt x="3157397" y="3636848"/>
                </a:lnTo>
                <a:lnTo>
                  <a:pt x="3157397" y="0"/>
                </a:lnTo>
                <a:close/>
              </a:path>
            </a:pathLst>
          </a:custGeom>
          <a:solidFill>
            <a:srgbClr val="E4E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2696" y="3020402"/>
            <a:ext cx="3025775" cy="3637279"/>
          </a:xfrm>
          <a:custGeom>
            <a:avLst/>
            <a:gdLst/>
            <a:ahLst/>
            <a:cxnLst/>
            <a:rect l="l" t="t" r="r" b="b"/>
            <a:pathLst>
              <a:path w="3025775" h="3637279">
                <a:moveTo>
                  <a:pt x="3025597" y="0"/>
                </a:moveTo>
                <a:lnTo>
                  <a:pt x="0" y="0"/>
                </a:lnTo>
                <a:lnTo>
                  <a:pt x="0" y="3636848"/>
                </a:lnTo>
                <a:lnTo>
                  <a:pt x="3025597" y="3636848"/>
                </a:lnTo>
                <a:lnTo>
                  <a:pt x="3025597" y="0"/>
                </a:lnTo>
                <a:close/>
              </a:path>
            </a:pathLst>
          </a:custGeom>
          <a:solidFill>
            <a:srgbClr val="D1E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6000" y="6918358"/>
            <a:ext cx="1140460" cy="641985"/>
          </a:xfrm>
          <a:custGeom>
            <a:avLst/>
            <a:gdLst/>
            <a:ahLst/>
            <a:cxnLst/>
            <a:rect l="l" t="t" r="r" b="b"/>
            <a:pathLst>
              <a:path w="1140459" h="641984">
                <a:moveTo>
                  <a:pt x="360000" y="0"/>
                </a:moveTo>
                <a:lnTo>
                  <a:pt x="314035" y="2928"/>
                </a:lnTo>
                <a:lnTo>
                  <a:pt x="268677" y="11715"/>
                </a:lnTo>
                <a:lnTo>
                  <a:pt x="224532" y="26360"/>
                </a:lnTo>
                <a:lnTo>
                  <a:pt x="182206" y="46862"/>
                </a:lnTo>
                <a:lnTo>
                  <a:pt x="142307" y="73223"/>
                </a:lnTo>
                <a:lnTo>
                  <a:pt x="105441" y="105441"/>
                </a:lnTo>
                <a:lnTo>
                  <a:pt x="73223" y="142307"/>
                </a:lnTo>
                <a:lnTo>
                  <a:pt x="46863" y="182206"/>
                </a:lnTo>
                <a:lnTo>
                  <a:pt x="26360" y="224532"/>
                </a:lnTo>
                <a:lnTo>
                  <a:pt x="11715" y="268677"/>
                </a:lnTo>
                <a:lnTo>
                  <a:pt x="2928" y="314035"/>
                </a:lnTo>
                <a:lnTo>
                  <a:pt x="0" y="360000"/>
                </a:lnTo>
                <a:lnTo>
                  <a:pt x="2928" y="405965"/>
                </a:lnTo>
                <a:lnTo>
                  <a:pt x="11715" y="451323"/>
                </a:lnTo>
                <a:lnTo>
                  <a:pt x="26360" y="495469"/>
                </a:lnTo>
                <a:lnTo>
                  <a:pt x="46863" y="537794"/>
                </a:lnTo>
                <a:lnTo>
                  <a:pt x="73223" y="577693"/>
                </a:lnTo>
                <a:lnTo>
                  <a:pt x="105441" y="614559"/>
                </a:lnTo>
                <a:lnTo>
                  <a:pt x="132529" y="641647"/>
                </a:lnTo>
                <a:lnTo>
                  <a:pt x="1140152" y="641647"/>
                </a:lnTo>
                <a:lnTo>
                  <a:pt x="1096321" y="587203"/>
                </a:lnTo>
                <a:lnTo>
                  <a:pt x="614559" y="105441"/>
                </a:lnTo>
                <a:lnTo>
                  <a:pt x="577693" y="73223"/>
                </a:lnTo>
                <a:lnTo>
                  <a:pt x="537794" y="46862"/>
                </a:lnTo>
                <a:lnTo>
                  <a:pt x="495469" y="26360"/>
                </a:lnTo>
                <a:lnTo>
                  <a:pt x="451323" y="11715"/>
                </a:lnTo>
                <a:lnTo>
                  <a:pt x="405965" y="2928"/>
                </a:lnTo>
                <a:lnTo>
                  <a:pt x="360000" y="0"/>
                </a:lnTo>
                <a:close/>
              </a:path>
            </a:pathLst>
          </a:custGeom>
          <a:solidFill>
            <a:srgbClr val="DF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3" cy="10619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317672" y="6918358"/>
            <a:ext cx="1151255" cy="641985"/>
          </a:xfrm>
          <a:custGeom>
            <a:avLst/>
            <a:gdLst/>
            <a:ahLst/>
            <a:cxnLst/>
            <a:rect l="l" t="t" r="r" b="b"/>
            <a:pathLst>
              <a:path w="1151254" h="641984">
                <a:moveTo>
                  <a:pt x="790764" y="0"/>
                </a:moveTo>
                <a:lnTo>
                  <a:pt x="744799" y="2928"/>
                </a:lnTo>
                <a:lnTo>
                  <a:pt x="699440" y="11715"/>
                </a:lnTo>
                <a:lnTo>
                  <a:pt x="655295" y="26360"/>
                </a:lnTo>
                <a:lnTo>
                  <a:pt x="612970" y="46862"/>
                </a:lnTo>
                <a:lnTo>
                  <a:pt x="573071" y="73223"/>
                </a:lnTo>
                <a:lnTo>
                  <a:pt x="536205" y="105441"/>
                </a:lnTo>
                <a:lnTo>
                  <a:pt x="0" y="641647"/>
                </a:lnTo>
                <a:lnTo>
                  <a:pt x="1018235" y="641647"/>
                </a:lnTo>
                <a:lnTo>
                  <a:pt x="1045323" y="614559"/>
                </a:lnTo>
                <a:lnTo>
                  <a:pt x="1077541" y="577693"/>
                </a:lnTo>
                <a:lnTo>
                  <a:pt x="1103901" y="537794"/>
                </a:lnTo>
                <a:lnTo>
                  <a:pt x="1124404" y="495469"/>
                </a:lnTo>
                <a:lnTo>
                  <a:pt x="1139049" y="451323"/>
                </a:lnTo>
                <a:lnTo>
                  <a:pt x="1147835" y="405965"/>
                </a:lnTo>
                <a:lnTo>
                  <a:pt x="1150764" y="360000"/>
                </a:lnTo>
                <a:lnTo>
                  <a:pt x="1147835" y="314035"/>
                </a:lnTo>
                <a:lnTo>
                  <a:pt x="1139049" y="268677"/>
                </a:lnTo>
                <a:lnTo>
                  <a:pt x="1124404" y="224532"/>
                </a:lnTo>
                <a:lnTo>
                  <a:pt x="1103901" y="182206"/>
                </a:lnTo>
                <a:lnTo>
                  <a:pt x="1077541" y="142307"/>
                </a:lnTo>
                <a:lnTo>
                  <a:pt x="1045323" y="105441"/>
                </a:lnTo>
                <a:lnTo>
                  <a:pt x="1008457" y="73223"/>
                </a:lnTo>
                <a:lnTo>
                  <a:pt x="968558" y="46862"/>
                </a:lnTo>
                <a:lnTo>
                  <a:pt x="926232" y="26360"/>
                </a:lnTo>
                <a:lnTo>
                  <a:pt x="882087" y="11715"/>
                </a:lnTo>
                <a:lnTo>
                  <a:pt x="836729" y="2928"/>
                </a:lnTo>
                <a:lnTo>
                  <a:pt x="790764" y="0"/>
                </a:lnTo>
                <a:close/>
              </a:path>
            </a:pathLst>
          </a:custGeom>
          <a:solidFill>
            <a:srgbClr val="DF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19998" y="287997"/>
            <a:ext cx="1255395" cy="608330"/>
            <a:chOff x="719998" y="287997"/>
            <a:chExt cx="1255395" cy="608330"/>
          </a:xfrm>
        </p:grpSpPr>
        <p:sp>
          <p:nvSpPr>
            <p:cNvPr id="9" name="object 9"/>
            <p:cNvSpPr/>
            <p:nvPr/>
          </p:nvSpPr>
          <p:spPr>
            <a:xfrm>
              <a:off x="720001" y="287997"/>
              <a:ext cx="1255395" cy="526415"/>
            </a:xfrm>
            <a:custGeom>
              <a:avLst/>
              <a:gdLst/>
              <a:ahLst/>
              <a:cxnLst/>
              <a:rect l="l" t="t" r="r" b="b"/>
              <a:pathLst>
                <a:path w="1255395" h="526415">
                  <a:moveTo>
                    <a:pt x="1255064" y="0"/>
                  </a:moveTo>
                  <a:lnTo>
                    <a:pt x="0" y="0"/>
                  </a:lnTo>
                  <a:lnTo>
                    <a:pt x="0" y="525995"/>
                  </a:lnTo>
                  <a:lnTo>
                    <a:pt x="1255064" y="525995"/>
                  </a:lnTo>
                  <a:lnTo>
                    <a:pt x="1255064" y="0"/>
                  </a:lnTo>
                  <a:close/>
                </a:path>
              </a:pathLst>
            </a:custGeom>
            <a:solidFill>
              <a:srgbClr val="F6A1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9988" y="341058"/>
              <a:ext cx="1255395" cy="555625"/>
            </a:xfrm>
            <a:custGeom>
              <a:avLst/>
              <a:gdLst/>
              <a:ahLst/>
              <a:cxnLst/>
              <a:rect l="l" t="t" r="r" b="b"/>
              <a:pathLst>
                <a:path w="1255395" h="555625">
                  <a:moveTo>
                    <a:pt x="254279" y="66713"/>
                  </a:moveTo>
                  <a:lnTo>
                    <a:pt x="241427" y="27139"/>
                  </a:lnTo>
                  <a:lnTo>
                    <a:pt x="201955" y="1092"/>
                  </a:lnTo>
                  <a:lnTo>
                    <a:pt x="188722" y="0"/>
                  </a:lnTo>
                  <a:lnTo>
                    <a:pt x="172796" y="1574"/>
                  </a:lnTo>
                  <a:lnTo>
                    <a:pt x="135242" y="25323"/>
                  </a:lnTo>
                  <a:lnTo>
                    <a:pt x="116560" y="73113"/>
                  </a:lnTo>
                  <a:lnTo>
                    <a:pt x="115316" y="93383"/>
                  </a:lnTo>
                  <a:lnTo>
                    <a:pt x="116547" y="113741"/>
                  </a:lnTo>
                  <a:lnTo>
                    <a:pt x="135064" y="161493"/>
                  </a:lnTo>
                  <a:lnTo>
                    <a:pt x="172529" y="185064"/>
                  </a:lnTo>
                  <a:lnTo>
                    <a:pt x="188493" y="186639"/>
                  </a:lnTo>
                  <a:lnTo>
                    <a:pt x="201472" y="185585"/>
                  </a:lnTo>
                  <a:lnTo>
                    <a:pt x="240652" y="160375"/>
                  </a:lnTo>
                  <a:lnTo>
                    <a:pt x="254279" y="121945"/>
                  </a:lnTo>
                  <a:lnTo>
                    <a:pt x="218744" y="118021"/>
                  </a:lnTo>
                  <a:lnTo>
                    <a:pt x="217093" y="126276"/>
                  </a:lnTo>
                  <a:lnTo>
                    <a:pt x="214833" y="133464"/>
                  </a:lnTo>
                  <a:lnTo>
                    <a:pt x="211963" y="139611"/>
                  </a:lnTo>
                  <a:lnTo>
                    <a:pt x="208483" y="144691"/>
                  </a:lnTo>
                  <a:lnTo>
                    <a:pt x="203441" y="150749"/>
                  </a:lnTo>
                  <a:lnTo>
                    <a:pt x="196926" y="153784"/>
                  </a:lnTo>
                  <a:lnTo>
                    <a:pt x="188950" y="153784"/>
                  </a:lnTo>
                  <a:lnTo>
                    <a:pt x="157746" y="119722"/>
                  </a:lnTo>
                  <a:lnTo>
                    <a:pt x="155651" y="93383"/>
                  </a:lnTo>
                  <a:lnTo>
                    <a:pt x="156184" y="79298"/>
                  </a:lnTo>
                  <a:lnTo>
                    <a:pt x="168897" y="40906"/>
                  </a:lnTo>
                  <a:lnTo>
                    <a:pt x="188950" y="32092"/>
                  </a:lnTo>
                  <a:lnTo>
                    <a:pt x="197091" y="32092"/>
                  </a:lnTo>
                  <a:lnTo>
                    <a:pt x="217805" y="70129"/>
                  </a:lnTo>
                  <a:lnTo>
                    <a:pt x="254279" y="66713"/>
                  </a:lnTo>
                  <a:close/>
                </a:path>
                <a:path w="1255395" h="555625">
                  <a:moveTo>
                    <a:pt x="403974" y="183222"/>
                  </a:moveTo>
                  <a:lnTo>
                    <a:pt x="391287" y="140258"/>
                  </a:lnTo>
                  <a:lnTo>
                    <a:pt x="382333" y="109931"/>
                  </a:lnTo>
                  <a:lnTo>
                    <a:pt x="362724" y="43459"/>
                  </a:lnTo>
                  <a:lnTo>
                    <a:pt x="350977" y="3657"/>
                  </a:lnTo>
                  <a:lnTo>
                    <a:pt x="344639" y="3657"/>
                  </a:lnTo>
                  <a:lnTo>
                    <a:pt x="344639" y="109931"/>
                  </a:lnTo>
                  <a:lnTo>
                    <a:pt x="307695" y="109931"/>
                  </a:lnTo>
                  <a:lnTo>
                    <a:pt x="325996" y="43459"/>
                  </a:lnTo>
                  <a:lnTo>
                    <a:pt x="344639" y="109931"/>
                  </a:lnTo>
                  <a:lnTo>
                    <a:pt x="344639" y="3657"/>
                  </a:lnTo>
                  <a:lnTo>
                    <a:pt x="308635" y="3657"/>
                  </a:lnTo>
                  <a:lnTo>
                    <a:pt x="255866" y="183222"/>
                  </a:lnTo>
                  <a:lnTo>
                    <a:pt x="288239" y="183222"/>
                  </a:lnTo>
                  <a:lnTo>
                    <a:pt x="299961" y="140258"/>
                  </a:lnTo>
                  <a:lnTo>
                    <a:pt x="352145" y="140258"/>
                  </a:lnTo>
                  <a:lnTo>
                    <a:pt x="364109" y="183222"/>
                  </a:lnTo>
                  <a:lnTo>
                    <a:pt x="403974" y="183222"/>
                  </a:lnTo>
                  <a:close/>
                </a:path>
                <a:path w="1255395" h="555625">
                  <a:moveTo>
                    <a:pt x="553440" y="183222"/>
                  </a:moveTo>
                  <a:lnTo>
                    <a:pt x="524967" y="110807"/>
                  </a:lnTo>
                  <a:lnTo>
                    <a:pt x="521893" y="102984"/>
                  </a:lnTo>
                  <a:lnTo>
                    <a:pt x="528828" y="99631"/>
                  </a:lnTo>
                  <a:lnTo>
                    <a:pt x="534847" y="95516"/>
                  </a:lnTo>
                  <a:lnTo>
                    <a:pt x="551675" y="55333"/>
                  </a:lnTo>
                  <a:lnTo>
                    <a:pt x="550735" y="43789"/>
                  </a:lnTo>
                  <a:lnTo>
                    <a:pt x="526961" y="10947"/>
                  </a:lnTo>
                  <a:lnTo>
                    <a:pt x="511810" y="6083"/>
                  </a:lnTo>
                  <a:lnTo>
                    <a:pt x="511810" y="49479"/>
                  </a:lnTo>
                  <a:lnTo>
                    <a:pt x="511810" y="64566"/>
                  </a:lnTo>
                  <a:lnTo>
                    <a:pt x="509358" y="70421"/>
                  </a:lnTo>
                  <a:lnTo>
                    <a:pt x="499592" y="78676"/>
                  </a:lnTo>
                  <a:lnTo>
                    <a:pt x="492607" y="80733"/>
                  </a:lnTo>
                  <a:lnTo>
                    <a:pt x="454926" y="80733"/>
                  </a:lnTo>
                  <a:lnTo>
                    <a:pt x="454926" y="34112"/>
                  </a:lnTo>
                  <a:lnTo>
                    <a:pt x="492925" y="34112"/>
                  </a:lnTo>
                  <a:lnTo>
                    <a:pt x="499884" y="36042"/>
                  </a:lnTo>
                  <a:lnTo>
                    <a:pt x="509422" y="43789"/>
                  </a:lnTo>
                  <a:lnTo>
                    <a:pt x="511810" y="49479"/>
                  </a:lnTo>
                  <a:lnTo>
                    <a:pt x="511810" y="6083"/>
                  </a:lnTo>
                  <a:lnTo>
                    <a:pt x="503326" y="4470"/>
                  </a:lnTo>
                  <a:lnTo>
                    <a:pt x="488581" y="3657"/>
                  </a:lnTo>
                  <a:lnTo>
                    <a:pt x="416229" y="3657"/>
                  </a:lnTo>
                  <a:lnTo>
                    <a:pt x="416229" y="183222"/>
                  </a:lnTo>
                  <a:lnTo>
                    <a:pt x="454926" y="183222"/>
                  </a:lnTo>
                  <a:lnTo>
                    <a:pt x="454926" y="110807"/>
                  </a:lnTo>
                  <a:lnTo>
                    <a:pt x="484479" y="110807"/>
                  </a:lnTo>
                  <a:lnTo>
                    <a:pt x="512038" y="183222"/>
                  </a:lnTo>
                  <a:lnTo>
                    <a:pt x="553440" y="183222"/>
                  </a:lnTo>
                  <a:close/>
                </a:path>
                <a:path w="1255395" h="555625">
                  <a:moveTo>
                    <a:pt x="691299" y="150202"/>
                  </a:moveTo>
                  <a:lnTo>
                    <a:pt x="609676" y="150202"/>
                  </a:lnTo>
                  <a:lnTo>
                    <a:pt x="609676" y="105752"/>
                  </a:lnTo>
                  <a:lnTo>
                    <a:pt x="674522" y="105752"/>
                  </a:lnTo>
                  <a:lnTo>
                    <a:pt x="674522" y="75272"/>
                  </a:lnTo>
                  <a:lnTo>
                    <a:pt x="609676" y="75272"/>
                  </a:lnTo>
                  <a:lnTo>
                    <a:pt x="609676" y="35902"/>
                  </a:lnTo>
                  <a:lnTo>
                    <a:pt x="690118" y="35902"/>
                  </a:lnTo>
                  <a:lnTo>
                    <a:pt x="690118" y="4152"/>
                  </a:lnTo>
                  <a:lnTo>
                    <a:pt x="572147" y="4152"/>
                  </a:lnTo>
                  <a:lnTo>
                    <a:pt x="572147" y="35902"/>
                  </a:lnTo>
                  <a:lnTo>
                    <a:pt x="572147" y="75272"/>
                  </a:lnTo>
                  <a:lnTo>
                    <a:pt x="572147" y="105752"/>
                  </a:lnTo>
                  <a:lnTo>
                    <a:pt x="572147" y="150202"/>
                  </a:lnTo>
                  <a:lnTo>
                    <a:pt x="572147" y="183222"/>
                  </a:lnTo>
                  <a:lnTo>
                    <a:pt x="691299" y="183222"/>
                  </a:lnTo>
                  <a:lnTo>
                    <a:pt x="691299" y="150202"/>
                  </a:lnTo>
                  <a:close/>
                </a:path>
                <a:path w="1255395" h="555625">
                  <a:moveTo>
                    <a:pt x="830795" y="150202"/>
                  </a:moveTo>
                  <a:lnTo>
                    <a:pt x="749173" y="150202"/>
                  </a:lnTo>
                  <a:lnTo>
                    <a:pt x="749173" y="105752"/>
                  </a:lnTo>
                  <a:lnTo>
                    <a:pt x="814019" y="105752"/>
                  </a:lnTo>
                  <a:lnTo>
                    <a:pt x="814019" y="75272"/>
                  </a:lnTo>
                  <a:lnTo>
                    <a:pt x="749173" y="75272"/>
                  </a:lnTo>
                  <a:lnTo>
                    <a:pt x="749173" y="35902"/>
                  </a:lnTo>
                  <a:lnTo>
                    <a:pt x="829614" y="35902"/>
                  </a:lnTo>
                  <a:lnTo>
                    <a:pt x="829614" y="4152"/>
                  </a:lnTo>
                  <a:lnTo>
                    <a:pt x="711644" y="4152"/>
                  </a:lnTo>
                  <a:lnTo>
                    <a:pt x="711644" y="35902"/>
                  </a:lnTo>
                  <a:lnTo>
                    <a:pt x="711644" y="75272"/>
                  </a:lnTo>
                  <a:lnTo>
                    <a:pt x="711644" y="105752"/>
                  </a:lnTo>
                  <a:lnTo>
                    <a:pt x="711644" y="150202"/>
                  </a:lnTo>
                  <a:lnTo>
                    <a:pt x="711644" y="183222"/>
                  </a:lnTo>
                  <a:lnTo>
                    <a:pt x="830795" y="183222"/>
                  </a:lnTo>
                  <a:lnTo>
                    <a:pt x="830795" y="150202"/>
                  </a:lnTo>
                  <a:close/>
                </a:path>
                <a:path w="1255395" h="555625">
                  <a:moveTo>
                    <a:pt x="1255064" y="525792"/>
                  </a:moveTo>
                  <a:lnTo>
                    <a:pt x="1254252" y="514388"/>
                  </a:lnTo>
                  <a:lnTo>
                    <a:pt x="1252029" y="505079"/>
                  </a:lnTo>
                  <a:lnTo>
                    <a:pt x="1248740" y="498805"/>
                  </a:lnTo>
                  <a:lnTo>
                    <a:pt x="1244701" y="496506"/>
                  </a:lnTo>
                  <a:lnTo>
                    <a:pt x="10375" y="496506"/>
                  </a:lnTo>
                  <a:lnTo>
                    <a:pt x="6337" y="498805"/>
                  </a:lnTo>
                  <a:lnTo>
                    <a:pt x="3048" y="505079"/>
                  </a:lnTo>
                  <a:lnTo>
                    <a:pt x="825" y="514388"/>
                  </a:lnTo>
                  <a:lnTo>
                    <a:pt x="0" y="525792"/>
                  </a:lnTo>
                  <a:lnTo>
                    <a:pt x="825" y="537197"/>
                  </a:lnTo>
                  <a:lnTo>
                    <a:pt x="3048" y="546506"/>
                  </a:lnTo>
                  <a:lnTo>
                    <a:pt x="6337" y="552780"/>
                  </a:lnTo>
                  <a:lnTo>
                    <a:pt x="10375" y="555078"/>
                  </a:lnTo>
                  <a:lnTo>
                    <a:pt x="1244701" y="555078"/>
                  </a:lnTo>
                  <a:lnTo>
                    <a:pt x="1248740" y="552780"/>
                  </a:lnTo>
                  <a:lnTo>
                    <a:pt x="1252029" y="546506"/>
                  </a:lnTo>
                  <a:lnTo>
                    <a:pt x="1254252" y="537197"/>
                  </a:lnTo>
                  <a:lnTo>
                    <a:pt x="1255064" y="525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133" y="340786"/>
              <a:ext cx="286087" cy="1869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306" y="554772"/>
              <a:ext cx="152641" cy="2020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1085" y="558825"/>
              <a:ext cx="128905" cy="194310"/>
            </a:xfrm>
            <a:custGeom>
              <a:avLst/>
              <a:gdLst/>
              <a:ahLst/>
              <a:cxnLst/>
              <a:rect l="l" t="t" r="r" b="b"/>
              <a:pathLst>
                <a:path w="128905" h="194309">
                  <a:moveTo>
                    <a:pt x="128803" y="158750"/>
                  </a:moveTo>
                  <a:lnTo>
                    <a:pt x="40563" y="158750"/>
                  </a:lnTo>
                  <a:lnTo>
                    <a:pt x="40563" y="110490"/>
                  </a:lnTo>
                  <a:lnTo>
                    <a:pt x="110680" y="110490"/>
                  </a:lnTo>
                  <a:lnTo>
                    <a:pt x="110680" y="77470"/>
                  </a:lnTo>
                  <a:lnTo>
                    <a:pt x="40563" y="77470"/>
                  </a:lnTo>
                  <a:lnTo>
                    <a:pt x="40563" y="35560"/>
                  </a:lnTo>
                  <a:lnTo>
                    <a:pt x="127533" y="35560"/>
                  </a:lnTo>
                  <a:lnTo>
                    <a:pt x="127533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77470"/>
                  </a:lnTo>
                  <a:lnTo>
                    <a:pt x="0" y="110490"/>
                  </a:lnTo>
                  <a:lnTo>
                    <a:pt x="0" y="158750"/>
                  </a:lnTo>
                  <a:lnTo>
                    <a:pt x="0" y="194310"/>
                  </a:lnTo>
                  <a:lnTo>
                    <a:pt x="128803" y="194310"/>
                  </a:lnTo>
                  <a:lnTo>
                    <a:pt x="128803" y="15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901" y="559003"/>
              <a:ext cx="365641" cy="1941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1190" y="555045"/>
              <a:ext cx="150228" cy="2017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22526" y="558825"/>
              <a:ext cx="128905" cy="194310"/>
            </a:xfrm>
            <a:custGeom>
              <a:avLst/>
              <a:gdLst/>
              <a:ahLst/>
              <a:cxnLst/>
              <a:rect l="l" t="t" r="r" b="b"/>
              <a:pathLst>
                <a:path w="128905" h="194309">
                  <a:moveTo>
                    <a:pt x="128803" y="158750"/>
                  </a:moveTo>
                  <a:lnTo>
                    <a:pt x="40563" y="158750"/>
                  </a:lnTo>
                  <a:lnTo>
                    <a:pt x="40563" y="110490"/>
                  </a:lnTo>
                  <a:lnTo>
                    <a:pt x="110680" y="110490"/>
                  </a:lnTo>
                  <a:lnTo>
                    <a:pt x="110680" y="77470"/>
                  </a:lnTo>
                  <a:lnTo>
                    <a:pt x="40563" y="77470"/>
                  </a:lnTo>
                  <a:lnTo>
                    <a:pt x="40563" y="35560"/>
                  </a:lnTo>
                  <a:lnTo>
                    <a:pt x="127533" y="35560"/>
                  </a:lnTo>
                  <a:lnTo>
                    <a:pt x="127533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77470"/>
                  </a:lnTo>
                  <a:lnTo>
                    <a:pt x="0" y="110490"/>
                  </a:lnTo>
                  <a:lnTo>
                    <a:pt x="0" y="158750"/>
                  </a:lnTo>
                  <a:lnTo>
                    <a:pt x="0" y="194310"/>
                  </a:lnTo>
                  <a:lnTo>
                    <a:pt x="128803" y="194310"/>
                  </a:lnTo>
                  <a:lnTo>
                    <a:pt x="128803" y="15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028432" y="288010"/>
            <a:ext cx="1242060" cy="201930"/>
          </a:xfrm>
          <a:custGeom>
            <a:avLst/>
            <a:gdLst/>
            <a:ahLst/>
            <a:cxnLst/>
            <a:rect l="l" t="t" r="r" b="b"/>
            <a:pathLst>
              <a:path w="1242060" h="201929">
                <a:moveTo>
                  <a:pt x="33985" y="111391"/>
                </a:moveTo>
                <a:lnTo>
                  <a:pt x="0" y="119176"/>
                </a:lnTo>
                <a:lnTo>
                  <a:pt x="3447" y="129275"/>
                </a:lnTo>
                <a:lnTo>
                  <a:pt x="7404" y="137117"/>
                </a:lnTo>
                <a:lnTo>
                  <a:pt x="38946" y="159477"/>
                </a:lnTo>
                <a:lnTo>
                  <a:pt x="63969" y="162839"/>
                </a:lnTo>
                <a:lnTo>
                  <a:pt x="75996" y="162184"/>
                </a:lnTo>
                <a:lnTo>
                  <a:pt x="115088" y="144572"/>
                </a:lnTo>
                <a:lnTo>
                  <a:pt x="122820" y="133337"/>
                </a:lnTo>
                <a:lnTo>
                  <a:pt x="65849" y="133337"/>
                </a:lnTo>
                <a:lnTo>
                  <a:pt x="54134" y="132033"/>
                </a:lnTo>
                <a:lnTo>
                  <a:pt x="45050" y="128031"/>
                </a:lnTo>
                <a:lnTo>
                  <a:pt x="38399" y="121196"/>
                </a:lnTo>
                <a:lnTo>
                  <a:pt x="33985" y="111391"/>
                </a:lnTo>
                <a:close/>
              </a:path>
              <a:path w="1242060" h="201929">
                <a:moveTo>
                  <a:pt x="65620" y="698"/>
                </a:moveTo>
                <a:lnTo>
                  <a:pt x="24307" y="14389"/>
                </a:lnTo>
                <a:lnTo>
                  <a:pt x="12406" y="30448"/>
                </a:lnTo>
                <a:lnTo>
                  <a:pt x="12306" y="30619"/>
                </a:lnTo>
                <a:lnTo>
                  <a:pt x="9280" y="40213"/>
                </a:lnTo>
                <a:lnTo>
                  <a:pt x="8517" y="48145"/>
                </a:lnTo>
                <a:lnTo>
                  <a:pt x="8394" y="49423"/>
                </a:lnTo>
                <a:lnTo>
                  <a:pt x="27381" y="86613"/>
                </a:lnTo>
                <a:lnTo>
                  <a:pt x="63728" y="98882"/>
                </a:lnTo>
                <a:lnTo>
                  <a:pt x="76868" y="102152"/>
                </a:lnTo>
                <a:lnTo>
                  <a:pt x="85296" y="105906"/>
                </a:lnTo>
                <a:lnTo>
                  <a:pt x="89795" y="110680"/>
                </a:lnTo>
                <a:lnTo>
                  <a:pt x="91109" y="116827"/>
                </a:lnTo>
                <a:lnTo>
                  <a:pt x="89354" y="123687"/>
                </a:lnTo>
                <a:lnTo>
                  <a:pt x="84323" y="128887"/>
                </a:lnTo>
                <a:lnTo>
                  <a:pt x="76370" y="132184"/>
                </a:lnTo>
                <a:lnTo>
                  <a:pt x="65849" y="133337"/>
                </a:lnTo>
                <a:lnTo>
                  <a:pt x="122820" y="133337"/>
                </a:lnTo>
                <a:lnTo>
                  <a:pt x="127014" y="122922"/>
                </a:lnTo>
                <a:lnTo>
                  <a:pt x="128543" y="111391"/>
                </a:lnTo>
                <a:lnTo>
                  <a:pt x="128638" y="110680"/>
                </a:lnTo>
                <a:lnTo>
                  <a:pt x="108331" y="73393"/>
                </a:lnTo>
                <a:lnTo>
                  <a:pt x="67030" y="59943"/>
                </a:lnTo>
                <a:lnTo>
                  <a:pt x="56321" y="57264"/>
                </a:lnTo>
                <a:lnTo>
                  <a:pt x="49329" y="53897"/>
                </a:lnTo>
                <a:lnTo>
                  <a:pt x="45524" y="49423"/>
                </a:lnTo>
                <a:lnTo>
                  <a:pt x="44373" y="43421"/>
                </a:lnTo>
                <a:lnTo>
                  <a:pt x="45756" y="37757"/>
                </a:lnTo>
                <a:lnTo>
                  <a:pt x="45804" y="37560"/>
                </a:lnTo>
                <a:lnTo>
                  <a:pt x="49977" y="33185"/>
                </a:lnTo>
                <a:lnTo>
                  <a:pt x="56718" y="30448"/>
                </a:lnTo>
                <a:lnTo>
                  <a:pt x="65849" y="29502"/>
                </a:lnTo>
                <a:lnTo>
                  <a:pt x="120800" y="29502"/>
                </a:lnTo>
                <a:lnTo>
                  <a:pt x="120726" y="29331"/>
                </a:lnTo>
                <a:lnTo>
                  <a:pt x="88661" y="3708"/>
                </a:lnTo>
                <a:lnTo>
                  <a:pt x="78038" y="1510"/>
                </a:lnTo>
                <a:lnTo>
                  <a:pt x="78712" y="1510"/>
                </a:lnTo>
                <a:lnTo>
                  <a:pt x="65620" y="698"/>
                </a:lnTo>
                <a:close/>
              </a:path>
              <a:path w="1242060" h="201929">
                <a:moveTo>
                  <a:pt x="120800" y="29502"/>
                </a:moveTo>
                <a:lnTo>
                  <a:pt x="65849" y="29502"/>
                </a:lnTo>
                <a:lnTo>
                  <a:pt x="75863" y="30448"/>
                </a:lnTo>
                <a:lnTo>
                  <a:pt x="75663" y="30448"/>
                </a:lnTo>
                <a:lnTo>
                  <a:pt x="82992" y="33513"/>
                </a:lnTo>
                <a:lnTo>
                  <a:pt x="88654" y="39258"/>
                </a:lnTo>
                <a:lnTo>
                  <a:pt x="93230" y="48145"/>
                </a:lnTo>
                <a:lnTo>
                  <a:pt x="124383" y="37757"/>
                </a:lnTo>
                <a:lnTo>
                  <a:pt x="120800" y="29502"/>
                </a:lnTo>
                <a:close/>
              </a:path>
              <a:path w="1242060" h="201929">
                <a:moveTo>
                  <a:pt x="182918" y="44132"/>
                </a:moveTo>
                <a:lnTo>
                  <a:pt x="151282" y="44132"/>
                </a:lnTo>
                <a:lnTo>
                  <a:pt x="151282" y="199897"/>
                </a:lnTo>
                <a:lnTo>
                  <a:pt x="184569" y="199897"/>
                </a:lnTo>
                <a:lnTo>
                  <a:pt x="184569" y="147739"/>
                </a:lnTo>
                <a:lnTo>
                  <a:pt x="243674" y="147739"/>
                </a:lnTo>
                <a:lnTo>
                  <a:pt x="244959" y="146616"/>
                </a:lnTo>
                <a:lnTo>
                  <a:pt x="248476" y="138772"/>
                </a:lnTo>
                <a:lnTo>
                  <a:pt x="197307" y="138772"/>
                </a:lnTo>
                <a:lnTo>
                  <a:pt x="190944" y="135229"/>
                </a:lnTo>
                <a:lnTo>
                  <a:pt x="187871" y="130276"/>
                </a:lnTo>
                <a:lnTo>
                  <a:pt x="185039" y="126022"/>
                </a:lnTo>
                <a:lnTo>
                  <a:pt x="184569" y="122250"/>
                </a:lnTo>
                <a:lnTo>
                  <a:pt x="184569" y="92278"/>
                </a:lnTo>
                <a:lnTo>
                  <a:pt x="185815" y="81038"/>
                </a:lnTo>
                <a:lnTo>
                  <a:pt x="189407" y="72656"/>
                </a:lnTo>
                <a:lnTo>
                  <a:pt x="195123" y="67417"/>
                </a:lnTo>
                <a:lnTo>
                  <a:pt x="202742" y="65608"/>
                </a:lnTo>
                <a:lnTo>
                  <a:pt x="248727" y="65608"/>
                </a:lnTo>
                <a:lnTo>
                  <a:pt x="246715" y="61125"/>
                </a:lnTo>
                <a:lnTo>
                  <a:pt x="182918" y="61125"/>
                </a:lnTo>
                <a:lnTo>
                  <a:pt x="182918" y="44132"/>
                </a:lnTo>
                <a:close/>
              </a:path>
              <a:path w="1242060" h="201929">
                <a:moveTo>
                  <a:pt x="243674" y="147739"/>
                </a:moveTo>
                <a:lnTo>
                  <a:pt x="184569" y="147739"/>
                </a:lnTo>
                <a:lnTo>
                  <a:pt x="189788" y="154577"/>
                </a:lnTo>
                <a:lnTo>
                  <a:pt x="196046" y="159270"/>
                </a:lnTo>
                <a:lnTo>
                  <a:pt x="203585" y="161973"/>
                </a:lnTo>
                <a:lnTo>
                  <a:pt x="212648" y="162839"/>
                </a:lnTo>
                <a:lnTo>
                  <a:pt x="231162" y="158666"/>
                </a:lnTo>
                <a:lnTo>
                  <a:pt x="243674" y="147739"/>
                </a:lnTo>
                <a:close/>
              </a:path>
              <a:path w="1242060" h="201929">
                <a:moveTo>
                  <a:pt x="248727" y="65608"/>
                </a:moveTo>
                <a:lnTo>
                  <a:pt x="202742" y="65608"/>
                </a:lnTo>
                <a:lnTo>
                  <a:pt x="210758" y="67758"/>
                </a:lnTo>
                <a:lnTo>
                  <a:pt x="216430" y="74310"/>
                </a:lnTo>
                <a:lnTo>
                  <a:pt x="219802" y="85421"/>
                </a:lnTo>
                <a:lnTo>
                  <a:pt x="220916" y="101244"/>
                </a:lnTo>
                <a:lnTo>
                  <a:pt x="220642" y="110890"/>
                </a:lnTo>
                <a:lnTo>
                  <a:pt x="208165" y="138772"/>
                </a:lnTo>
                <a:lnTo>
                  <a:pt x="248476" y="138772"/>
                </a:lnTo>
                <a:lnTo>
                  <a:pt x="253577" y="127397"/>
                </a:lnTo>
                <a:lnTo>
                  <a:pt x="256552" y="101714"/>
                </a:lnTo>
                <a:lnTo>
                  <a:pt x="253624" y="76515"/>
                </a:lnTo>
                <a:lnTo>
                  <a:pt x="248727" y="65608"/>
                </a:lnTo>
                <a:close/>
              </a:path>
              <a:path w="1242060" h="201929">
                <a:moveTo>
                  <a:pt x="213601" y="41770"/>
                </a:moveTo>
                <a:lnTo>
                  <a:pt x="203395" y="42935"/>
                </a:lnTo>
                <a:lnTo>
                  <a:pt x="194983" y="46489"/>
                </a:lnTo>
                <a:lnTo>
                  <a:pt x="188208" y="52523"/>
                </a:lnTo>
                <a:lnTo>
                  <a:pt x="182918" y="61125"/>
                </a:lnTo>
                <a:lnTo>
                  <a:pt x="246715" y="61125"/>
                </a:lnTo>
                <a:lnTo>
                  <a:pt x="245163" y="57669"/>
                </a:lnTo>
                <a:lnTo>
                  <a:pt x="231660" y="45859"/>
                </a:lnTo>
                <a:lnTo>
                  <a:pt x="213601" y="41770"/>
                </a:lnTo>
                <a:close/>
              </a:path>
              <a:path w="1242060" h="201929">
                <a:moveTo>
                  <a:pt x="326885" y="41770"/>
                </a:moveTo>
                <a:lnTo>
                  <a:pt x="304422" y="46106"/>
                </a:lnTo>
                <a:lnTo>
                  <a:pt x="287083" y="58259"/>
                </a:lnTo>
                <a:lnTo>
                  <a:pt x="275871" y="77115"/>
                </a:lnTo>
                <a:lnTo>
                  <a:pt x="271894" y="101485"/>
                </a:lnTo>
                <a:lnTo>
                  <a:pt x="272749" y="114410"/>
                </a:lnTo>
                <a:lnTo>
                  <a:pt x="294552" y="152986"/>
                </a:lnTo>
                <a:lnTo>
                  <a:pt x="326885" y="162839"/>
                </a:lnTo>
                <a:lnTo>
                  <a:pt x="349448" y="158503"/>
                </a:lnTo>
                <a:lnTo>
                  <a:pt x="349655" y="158503"/>
                </a:lnTo>
                <a:lnTo>
                  <a:pt x="367563" y="146116"/>
                </a:lnTo>
                <a:lnTo>
                  <a:pt x="371033" y="140423"/>
                </a:lnTo>
                <a:lnTo>
                  <a:pt x="327583" y="140423"/>
                </a:lnTo>
                <a:lnTo>
                  <a:pt x="318651" y="138089"/>
                </a:lnTo>
                <a:lnTo>
                  <a:pt x="312572" y="130775"/>
                </a:lnTo>
                <a:lnTo>
                  <a:pt x="309102" y="118017"/>
                </a:lnTo>
                <a:lnTo>
                  <a:pt x="308237" y="103365"/>
                </a:lnTo>
                <a:lnTo>
                  <a:pt x="308126" y="101485"/>
                </a:lnTo>
                <a:lnTo>
                  <a:pt x="327825" y="64185"/>
                </a:lnTo>
                <a:lnTo>
                  <a:pt x="371266" y="64185"/>
                </a:lnTo>
                <a:lnTo>
                  <a:pt x="367830" y="58407"/>
                </a:lnTo>
                <a:lnTo>
                  <a:pt x="350035" y="46106"/>
                </a:lnTo>
                <a:lnTo>
                  <a:pt x="326885" y="41770"/>
                </a:lnTo>
                <a:close/>
              </a:path>
              <a:path w="1242060" h="201929">
                <a:moveTo>
                  <a:pt x="371266" y="64185"/>
                </a:moveTo>
                <a:lnTo>
                  <a:pt x="327825" y="64185"/>
                </a:lnTo>
                <a:lnTo>
                  <a:pt x="336721" y="66324"/>
                </a:lnTo>
                <a:lnTo>
                  <a:pt x="342722" y="73155"/>
                </a:lnTo>
                <a:lnTo>
                  <a:pt x="346113" y="85295"/>
                </a:lnTo>
                <a:lnTo>
                  <a:pt x="346942" y="99352"/>
                </a:lnTo>
                <a:lnTo>
                  <a:pt x="347068" y="101485"/>
                </a:lnTo>
                <a:lnTo>
                  <a:pt x="347179" y="103365"/>
                </a:lnTo>
                <a:lnTo>
                  <a:pt x="346011" y="120010"/>
                </a:lnTo>
                <a:lnTo>
                  <a:pt x="342430" y="131543"/>
                </a:lnTo>
                <a:lnTo>
                  <a:pt x="336324" y="138251"/>
                </a:lnTo>
                <a:lnTo>
                  <a:pt x="327583" y="140423"/>
                </a:lnTo>
                <a:lnTo>
                  <a:pt x="371033" y="140423"/>
                </a:lnTo>
                <a:lnTo>
                  <a:pt x="379152" y="127102"/>
                </a:lnTo>
                <a:lnTo>
                  <a:pt x="383167" y="103365"/>
                </a:lnTo>
                <a:lnTo>
                  <a:pt x="383286" y="102666"/>
                </a:lnTo>
                <a:lnTo>
                  <a:pt x="379252" y="77614"/>
                </a:lnTo>
                <a:lnTo>
                  <a:pt x="371266" y="64185"/>
                </a:lnTo>
                <a:close/>
              </a:path>
              <a:path w="1242060" h="201929">
                <a:moveTo>
                  <a:pt x="443230" y="70802"/>
                </a:moveTo>
                <a:lnTo>
                  <a:pt x="409016" y="70802"/>
                </a:lnTo>
                <a:lnTo>
                  <a:pt x="409016" y="125082"/>
                </a:lnTo>
                <a:lnTo>
                  <a:pt x="411121" y="142769"/>
                </a:lnTo>
                <a:lnTo>
                  <a:pt x="417893" y="154525"/>
                </a:lnTo>
                <a:lnTo>
                  <a:pt x="430018" y="161060"/>
                </a:lnTo>
                <a:lnTo>
                  <a:pt x="448183" y="163080"/>
                </a:lnTo>
                <a:lnTo>
                  <a:pt x="453847" y="163080"/>
                </a:lnTo>
                <a:lnTo>
                  <a:pt x="455028" y="162839"/>
                </a:lnTo>
                <a:lnTo>
                  <a:pt x="470141" y="160489"/>
                </a:lnTo>
                <a:lnTo>
                  <a:pt x="470141" y="135470"/>
                </a:lnTo>
                <a:lnTo>
                  <a:pt x="445833" y="135470"/>
                </a:lnTo>
                <a:lnTo>
                  <a:pt x="443230" y="133108"/>
                </a:lnTo>
                <a:lnTo>
                  <a:pt x="443230" y="70802"/>
                </a:lnTo>
                <a:close/>
              </a:path>
              <a:path w="1242060" h="201929">
                <a:moveTo>
                  <a:pt x="470141" y="135000"/>
                </a:moveTo>
                <a:lnTo>
                  <a:pt x="464947" y="135470"/>
                </a:lnTo>
                <a:lnTo>
                  <a:pt x="470141" y="135470"/>
                </a:lnTo>
                <a:lnTo>
                  <a:pt x="470141" y="135000"/>
                </a:lnTo>
                <a:close/>
              </a:path>
              <a:path w="1242060" h="201929">
                <a:moveTo>
                  <a:pt x="468249" y="44132"/>
                </a:moveTo>
                <a:lnTo>
                  <a:pt x="390601" y="44132"/>
                </a:lnTo>
                <a:lnTo>
                  <a:pt x="390601" y="70802"/>
                </a:lnTo>
                <a:lnTo>
                  <a:pt x="468249" y="70802"/>
                </a:lnTo>
                <a:lnTo>
                  <a:pt x="468249" y="44132"/>
                </a:lnTo>
                <a:close/>
              </a:path>
              <a:path w="1242060" h="201929">
                <a:moveTo>
                  <a:pt x="443230" y="7315"/>
                </a:moveTo>
                <a:lnTo>
                  <a:pt x="413727" y="9677"/>
                </a:lnTo>
                <a:lnTo>
                  <a:pt x="410895" y="44132"/>
                </a:lnTo>
                <a:lnTo>
                  <a:pt x="443230" y="44132"/>
                </a:lnTo>
                <a:lnTo>
                  <a:pt x="443230" y="7315"/>
                </a:lnTo>
                <a:close/>
              </a:path>
              <a:path w="1242060" h="201929">
                <a:moveTo>
                  <a:pt x="522058" y="3073"/>
                </a:moveTo>
                <a:lnTo>
                  <a:pt x="487832" y="3073"/>
                </a:lnTo>
                <a:lnTo>
                  <a:pt x="487832" y="160489"/>
                </a:lnTo>
                <a:lnTo>
                  <a:pt x="522058" y="160489"/>
                </a:lnTo>
                <a:lnTo>
                  <a:pt x="522058" y="3073"/>
                </a:lnTo>
                <a:close/>
              </a:path>
              <a:path w="1242060" h="201929">
                <a:moveTo>
                  <a:pt x="584606" y="44132"/>
                </a:moveTo>
                <a:lnTo>
                  <a:pt x="550379" y="44132"/>
                </a:lnTo>
                <a:lnTo>
                  <a:pt x="550379" y="160489"/>
                </a:lnTo>
                <a:lnTo>
                  <a:pt x="584606" y="160489"/>
                </a:lnTo>
                <a:lnTo>
                  <a:pt x="584606" y="44132"/>
                </a:lnTo>
                <a:close/>
              </a:path>
              <a:path w="1242060" h="201929">
                <a:moveTo>
                  <a:pt x="584606" y="0"/>
                </a:moveTo>
                <a:lnTo>
                  <a:pt x="550379" y="0"/>
                </a:lnTo>
                <a:lnTo>
                  <a:pt x="550379" y="34226"/>
                </a:lnTo>
                <a:lnTo>
                  <a:pt x="584606" y="34226"/>
                </a:lnTo>
                <a:lnTo>
                  <a:pt x="584606" y="0"/>
                </a:lnTo>
                <a:close/>
              </a:path>
              <a:path w="1242060" h="201929">
                <a:moveTo>
                  <a:pt x="662952" y="41770"/>
                </a:moveTo>
                <a:lnTo>
                  <a:pt x="640743" y="44333"/>
                </a:lnTo>
                <a:lnTo>
                  <a:pt x="623866" y="51652"/>
                </a:lnTo>
                <a:lnTo>
                  <a:pt x="613141" y="63174"/>
                </a:lnTo>
                <a:lnTo>
                  <a:pt x="609557" y="77647"/>
                </a:lnTo>
                <a:lnTo>
                  <a:pt x="609500" y="77876"/>
                </a:lnTo>
                <a:lnTo>
                  <a:pt x="629920" y="106667"/>
                </a:lnTo>
                <a:lnTo>
                  <a:pt x="622833" y="109740"/>
                </a:lnTo>
                <a:lnTo>
                  <a:pt x="620242" y="111163"/>
                </a:lnTo>
                <a:lnTo>
                  <a:pt x="610323" y="117995"/>
                </a:lnTo>
                <a:lnTo>
                  <a:pt x="606552" y="125082"/>
                </a:lnTo>
                <a:lnTo>
                  <a:pt x="606678" y="133605"/>
                </a:lnTo>
                <a:lnTo>
                  <a:pt x="607380" y="138965"/>
                </a:lnTo>
                <a:lnTo>
                  <a:pt x="610001" y="144345"/>
                </a:lnTo>
                <a:lnTo>
                  <a:pt x="614615" y="149062"/>
                </a:lnTo>
                <a:lnTo>
                  <a:pt x="621423" y="153403"/>
                </a:lnTo>
                <a:lnTo>
                  <a:pt x="612512" y="156783"/>
                </a:lnTo>
                <a:lnTo>
                  <a:pt x="606256" y="161339"/>
                </a:lnTo>
                <a:lnTo>
                  <a:pt x="602567" y="167178"/>
                </a:lnTo>
                <a:lnTo>
                  <a:pt x="601357" y="174409"/>
                </a:lnTo>
                <a:lnTo>
                  <a:pt x="602337" y="180178"/>
                </a:lnTo>
                <a:lnTo>
                  <a:pt x="602440" y="180784"/>
                </a:lnTo>
                <a:lnTo>
                  <a:pt x="602467" y="180943"/>
                </a:lnTo>
                <a:lnTo>
                  <a:pt x="635523" y="200163"/>
                </a:lnTo>
                <a:lnTo>
                  <a:pt x="662012" y="201548"/>
                </a:lnTo>
                <a:lnTo>
                  <a:pt x="678366" y="200992"/>
                </a:lnTo>
                <a:lnTo>
                  <a:pt x="719147" y="186019"/>
                </a:lnTo>
                <a:lnTo>
                  <a:pt x="723083" y="180943"/>
                </a:lnTo>
                <a:lnTo>
                  <a:pt x="723207" y="180784"/>
                </a:lnTo>
                <a:lnTo>
                  <a:pt x="664845" y="180784"/>
                </a:lnTo>
                <a:lnTo>
                  <a:pt x="649444" y="180178"/>
                </a:lnTo>
                <a:lnTo>
                  <a:pt x="631329" y="164731"/>
                </a:lnTo>
                <a:lnTo>
                  <a:pt x="635342" y="160248"/>
                </a:lnTo>
                <a:lnTo>
                  <a:pt x="639826" y="159778"/>
                </a:lnTo>
                <a:lnTo>
                  <a:pt x="728243" y="159778"/>
                </a:lnTo>
                <a:lnTo>
                  <a:pt x="727352" y="154135"/>
                </a:lnTo>
                <a:lnTo>
                  <a:pt x="684974" y="132820"/>
                </a:lnTo>
                <a:lnTo>
                  <a:pt x="667677" y="131927"/>
                </a:lnTo>
                <a:lnTo>
                  <a:pt x="652923" y="130861"/>
                </a:lnTo>
                <a:lnTo>
                  <a:pt x="644166" y="129065"/>
                </a:lnTo>
                <a:lnTo>
                  <a:pt x="639966" y="125985"/>
                </a:lnTo>
                <a:lnTo>
                  <a:pt x="638886" y="121069"/>
                </a:lnTo>
                <a:lnTo>
                  <a:pt x="638886" y="117297"/>
                </a:lnTo>
                <a:lnTo>
                  <a:pt x="640537" y="114934"/>
                </a:lnTo>
                <a:lnTo>
                  <a:pt x="645020" y="112331"/>
                </a:lnTo>
                <a:lnTo>
                  <a:pt x="678816" y="112331"/>
                </a:lnTo>
                <a:lnTo>
                  <a:pt x="685929" y="111537"/>
                </a:lnTo>
                <a:lnTo>
                  <a:pt x="702400" y="104432"/>
                </a:lnTo>
                <a:lnTo>
                  <a:pt x="710665" y="95338"/>
                </a:lnTo>
                <a:lnTo>
                  <a:pt x="662482" y="95338"/>
                </a:lnTo>
                <a:lnTo>
                  <a:pt x="654694" y="94133"/>
                </a:lnTo>
                <a:lnTo>
                  <a:pt x="648827" y="90651"/>
                </a:lnTo>
                <a:lnTo>
                  <a:pt x="645127" y="85089"/>
                </a:lnTo>
                <a:lnTo>
                  <a:pt x="643960" y="78346"/>
                </a:lnTo>
                <a:lnTo>
                  <a:pt x="643839" y="77647"/>
                </a:lnTo>
                <a:lnTo>
                  <a:pt x="654737" y="61645"/>
                </a:lnTo>
                <a:lnTo>
                  <a:pt x="654571" y="61645"/>
                </a:lnTo>
                <a:lnTo>
                  <a:pt x="662724" y="60413"/>
                </a:lnTo>
                <a:lnTo>
                  <a:pt x="711140" y="60413"/>
                </a:lnTo>
                <a:lnTo>
                  <a:pt x="707097" y="55689"/>
                </a:lnTo>
                <a:lnTo>
                  <a:pt x="708507" y="49085"/>
                </a:lnTo>
                <a:lnTo>
                  <a:pt x="711551" y="46723"/>
                </a:lnTo>
                <a:lnTo>
                  <a:pt x="693635" y="46723"/>
                </a:lnTo>
                <a:lnTo>
                  <a:pt x="685360" y="44333"/>
                </a:lnTo>
                <a:lnTo>
                  <a:pt x="677856" y="42741"/>
                </a:lnTo>
                <a:lnTo>
                  <a:pt x="670836" y="41979"/>
                </a:lnTo>
                <a:lnTo>
                  <a:pt x="662952" y="41770"/>
                </a:lnTo>
                <a:close/>
              </a:path>
              <a:path w="1242060" h="201929">
                <a:moveTo>
                  <a:pt x="728243" y="159778"/>
                </a:moveTo>
                <a:lnTo>
                  <a:pt x="641718" y="159778"/>
                </a:lnTo>
                <a:lnTo>
                  <a:pt x="643610" y="160248"/>
                </a:lnTo>
                <a:lnTo>
                  <a:pt x="651624" y="160489"/>
                </a:lnTo>
                <a:lnTo>
                  <a:pt x="673906" y="160865"/>
                </a:lnTo>
                <a:lnTo>
                  <a:pt x="687711" y="162258"/>
                </a:lnTo>
                <a:lnTo>
                  <a:pt x="694743" y="165065"/>
                </a:lnTo>
                <a:lnTo>
                  <a:pt x="696612" y="169456"/>
                </a:lnTo>
                <a:lnTo>
                  <a:pt x="696709" y="169684"/>
                </a:lnTo>
                <a:lnTo>
                  <a:pt x="694916" y="174805"/>
                </a:lnTo>
                <a:lnTo>
                  <a:pt x="689273" y="178244"/>
                </a:lnTo>
                <a:lnTo>
                  <a:pt x="679382" y="180178"/>
                </a:lnTo>
                <a:lnTo>
                  <a:pt x="664845" y="180784"/>
                </a:lnTo>
                <a:lnTo>
                  <a:pt x="723207" y="180784"/>
                </a:lnTo>
                <a:lnTo>
                  <a:pt x="724350" y="179309"/>
                </a:lnTo>
                <a:lnTo>
                  <a:pt x="727649" y="171626"/>
                </a:lnTo>
                <a:lnTo>
                  <a:pt x="728802" y="163321"/>
                </a:lnTo>
                <a:lnTo>
                  <a:pt x="728489" y="161339"/>
                </a:lnTo>
                <a:lnTo>
                  <a:pt x="728414" y="160865"/>
                </a:lnTo>
                <a:lnTo>
                  <a:pt x="728317" y="160248"/>
                </a:lnTo>
                <a:lnTo>
                  <a:pt x="728243" y="159778"/>
                </a:lnTo>
                <a:close/>
              </a:path>
              <a:path w="1242060" h="201929">
                <a:moveTo>
                  <a:pt x="678816" y="112331"/>
                </a:moveTo>
                <a:lnTo>
                  <a:pt x="645020" y="112331"/>
                </a:lnTo>
                <a:lnTo>
                  <a:pt x="651624" y="113512"/>
                </a:lnTo>
                <a:lnTo>
                  <a:pt x="656590" y="113995"/>
                </a:lnTo>
                <a:lnTo>
                  <a:pt x="663905" y="113995"/>
                </a:lnTo>
                <a:lnTo>
                  <a:pt x="678816" y="112331"/>
                </a:lnTo>
                <a:close/>
              </a:path>
              <a:path w="1242060" h="201929">
                <a:moveTo>
                  <a:pt x="711140" y="60413"/>
                </a:moveTo>
                <a:lnTo>
                  <a:pt x="662724" y="60413"/>
                </a:lnTo>
                <a:lnTo>
                  <a:pt x="670900" y="61645"/>
                </a:lnTo>
                <a:lnTo>
                  <a:pt x="677151" y="65135"/>
                </a:lnTo>
                <a:lnTo>
                  <a:pt x="681144" y="70572"/>
                </a:lnTo>
                <a:lnTo>
                  <a:pt x="682548" y="77647"/>
                </a:lnTo>
                <a:lnTo>
                  <a:pt x="681106" y="84891"/>
                </a:lnTo>
                <a:lnTo>
                  <a:pt x="677030" y="90474"/>
                </a:lnTo>
                <a:lnTo>
                  <a:pt x="670580" y="94133"/>
                </a:lnTo>
                <a:lnTo>
                  <a:pt x="670270" y="94133"/>
                </a:lnTo>
                <a:lnTo>
                  <a:pt x="662482" y="95338"/>
                </a:lnTo>
                <a:lnTo>
                  <a:pt x="710665" y="95338"/>
                </a:lnTo>
                <a:lnTo>
                  <a:pt x="712720" y="93078"/>
                </a:lnTo>
                <a:lnTo>
                  <a:pt x="716182" y="78346"/>
                </a:lnTo>
                <a:lnTo>
                  <a:pt x="716292" y="69151"/>
                </a:lnTo>
                <a:lnTo>
                  <a:pt x="714171" y="63957"/>
                </a:lnTo>
                <a:lnTo>
                  <a:pt x="711140" y="60413"/>
                </a:lnTo>
                <a:close/>
              </a:path>
              <a:path w="1242060" h="201929">
                <a:moveTo>
                  <a:pt x="723620" y="24066"/>
                </a:moveTo>
                <a:lnTo>
                  <a:pt x="720077" y="24066"/>
                </a:lnTo>
                <a:lnTo>
                  <a:pt x="708741" y="25150"/>
                </a:lnTo>
                <a:lnTo>
                  <a:pt x="701103" y="28846"/>
                </a:lnTo>
                <a:lnTo>
                  <a:pt x="696342" y="35816"/>
                </a:lnTo>
                <a:lnTo>
                  <a:pt x="693635" y="46723"/>
                </a:lnTo>
                <a:lnTo>
                  <a:pt x="711551" y="46723"/>
                </a:lnTo>
                <a:lnTo>
                  <a:pt x="712762" y="45783"/>
                </a:lnTo>
                <a:lnTo>
                  <a:pt x="729513" y="45783"/>
                </a:lnTo>
                <a:lnTo>
                  <a:pt x="729513" y="25006"/>
                </a:lnTo>
                <a:lnTo>
                  <a:pt x="725500" y="24307"/>
                </a:lnTo>
                <a:lnTo>
                  <a:pt x="723620" y="24066"/>
                </a:lnTo>
                <a:close/>
              </a:path>
              <a:path w="1242060" h="201929">
                <a:moveTo>
                  <a:pt x="729513" y="45783"/>
                </a:moveTo>
                <a:lnTo>
                  <a:pt x="723138" y="45783"/>
                </a:lnTo>
                <a:lnTo>
                  <a:pt x="725030" y="46012"/>
                </a:lnTo>
                <a:lnTo>
                  <a:pt x="729513" y="46723"/>
                </a:lnTo>
                <a:lnTo>
                  <a:pt x="729513" y="45783"/>
                </a:lnTo>
                <a:close/>
              </a:path>
              <a:path w="1242060" h="201929">
                <a:moveTo>
                  <a:pt x="776947" y="3060"/>
                </a:moveTo>
                <a:lnTo>
                  <a:pt x="743673" y="3060"/>
                </a:lnTo>
                <a:lnTo>
                  <a:pt x="743673" y="160489"/>
                </a:lnTo>
                <a:lnTo>
                  <a:pt x="776947" y="160489"/>
                </a:lnTo>
                <a:lnTo>
                  <a:pt x="776947" y="85902"/>
                </a:lnTo>
                <a:lnTo>
                  <a:pt x="777900" y="81660"/>
                </a:lnTo>
                <a:lnTo>
                  <a:pt x="780491" y="77406"/>
                </a:lnTo>
                <a:lnTo>
                  <a:pt x="783564" y="72212"/>
                </a:lnTo>
                <a:lnTo>
                  <a:pt x="789927" y="68668"/>
                </a:lnTo>
                <a:lnTo>
                  <a:pt x="842698" y="68668"/>
                </a:lnTo>
                <a:lnTo>
                  <a:pt x="842065" y="64690"/>
                </a:lnTo>
                <a:lnTo>
                  <a:pt x="840265" y="59943"/>
                </a:lnTo>
                <a:lnTo>
                  <a:pt x="776947" y="59943"/>
                </a:lnTo>
                <a:lnTo>
                  <a:pt x="776947" y="3060"/>
                </a:lnTo>
                <a:close/>
              </a:path>
              <a:path w="1242060" h="201929">
                <a:moveTo>
                  <a:pt x="842698" y="68668"/>
                </a:moveTo>
                <a:lnTo>
                  <a:pt x="800087" y="68668"/>
                </a:lnTo>
                <a:lnTo>
                  <a:pt x="803389" y="70091"/>
                </a:lnTo>
                <a:lnTo>
                  <a:pt x="805751" y="72923"/>
                </a:lnTo>
                <a:lnTo>
                  <a:pt x="808812" y="76695"/>
                </a:lnTo>
                <a:lnTo>
                  <a:pt x="809523" y="80479"/>
                </a:lnTo>
                <a:lnTo>
                  <a:pt x="809523" y="160489"/>
                </a:lnTo>
                <a:lnTo>
                  <a:pt x="843749" y="160489"/>
                </a:lnTo>
                <a:lnTo>
                  <a:pt x="843638" y="80479"/>
                </a:lnTo>
                <a:lnTo>
                  <a:pt x="843364" y="72923"/>
                </a:lnTo>
                <a:lnTo>
                  <a:pt x="842698" y="68668"/>
                </a:lnTo>
                <a:close/>
              </a:path>
              <a:path w="1242060" h="201929">
                <a:moveTo>
                  <a:pt x="808812" y="41770"/>
                </a:moveTo>
                <a:lnTo>
                  <a:pt x="798525" y="42950"/>
                </a:lnTo>
                <a:lnTo>
                  <a:pt x="789698" y="46432"/>
                </a:lnTo>
                <a:lnTo>
                  <a:pt x="782462" y="52126"/>
                </a:lnTo>
                <a:lnTo>
                  <a:pt x="776947" y="59943"/>
                </a:lnTo>
                <a:lnTo>
                  <a:pt x="840265" y="59943"/>
                </a:lnTo>
                <a:lnTo>
                  <a:pt x="808812" y="41770"/>
                </a:lnTo>
                <a:close/>
              </a:path>
              <a:path w="1242060" h="201929">
                <a:moveTo>
                  <a:pt x="910539" y="70802"/>
                </a:moveTo>
                <a:lnTo>
                  <a:pt x="876312" y="70802"/>
                </a:lnTo>
                <a:lnTo>
                  <a:pt x="876312" y="125082"/>
                </a:lnTo>
                <a:lnTo>
                  <a:pt x="878417" y="142769"/>
                </a:lnTo>
                <a:lnTo>
                  <a:pt x="885191" y="154525"/>
                </a:lnTo>
                <a:lnTo>
                  <a:pt x="897320" y="161060"/>
                </a:lnTo>
                <a:lnTo>
                  <a:pt x="915492" y="163080"/>
                </a:lnTo>
                <a:lnTo>
                  <a:pt x="921156" y="163080"/>
                </a:lnTo>
                <a:lnTo>
                  <a:pt x="922337" y="162839"/>
                </a:lnTo>
                <a:lnTo>
                  <a:pt x="937437" y="160489"/>
                </a:lnTo>
                <a:lnTo>
                  <a:pt x="937437" y="135470"/>
                </a:lnTo>
                <a:lnTo>
                  <a:pt x="913130" y="135470"/>
                </a:lnTo>
                <a:lnTo>
                  <a:pt x="910539" y="133108"/>
                </a:lnTo>
                <a:lnTo>
                  <a:pt x="910539" y="70802"/>
                </a:lnTo>
                <a:close/>
              </a:path>
              <a:path w="1242060" h="201929">
                <a:moveTo>
                  <a:pt x="937437" y="135000"/>
                </a:moveTo>
                <a:lnTo>
                  <a:pt x="932243" y="135470"/>
                </a:lnTo>
                <a:lnTo>
                  <a:pt x="937437" y="135470"/>
                </a:lnTo>
                <a:lnTo>
                  <a:pt x="937437" y="135000"/>
                </a:lnTo>
                <a:close/>
              </a:path>
              <a:path w="1242060" h="201929">
                <a:moveTo>
                  <a:pt x="935558" y="44132"/>
                </a:moveTo>
                <a:lnTo>
                  <a:pt x="857897" y="44132"/>
                </a:lnTo>
                <a:lnTo>
                  <a:pt x="857897" y="70802"/>
                </a:lnTo>
                <a:lnTo>
                  <a:pt x="935558" y="70802"/>
                </a:lnTo>
                <a:lnTo>
                  <a:pt x="935558" y="44132"/>
                </a:lnTo>
                <a:close/>
              </a:path>
              <a:path w="1242060" h="201929">
                <a:moveTo>
                  <a:pt x="910539" y="7315"/>
                </a:moveTo>
                <a:lnTo>
                  <a:pt x="881037" y="9677"/>
                </a:lnTo>
                <a:lnTo>
                  <a:pt x="878205" y="44132"/>
                </a:lnTo>
                <a:lnTo>
                  <a:pt x="910539" y="44132"/>
                </a:lnTo>
                <a:lnTo>
                  <a:pt x="910539" y="7315"/>
                </a:lnTo>
                <a:close/>
              </a:path>
              <a:path w="1242060" h="201929">
                <a:moveTo>
                  <a:pt x="1062520" y="41770"/>
                </a:moveTo>
                <a:lnTo>
                  <a:pt x="1040062" y="46106"/>
                </a:lnTo>
                <a:lnTo>
                  <a:pt x="1022723" y="58259"/>
                </a:lnTo>
                <a:lnTo>
                  <a:pt x="1011508" y="77115"/>
                </a:lnTo>
                <a:lnTo>
                  <a:pt x="1007529" y="101485"/>
                </a:lnTo>
                <a:lnTo>
                  <a:pt x="1008386" y="114410"/>
                </a:lnTo>
                <a:lnTo>
                  <a:pt x="1030199" y="152986"/>
                </a:lnTo>
                <a:lnTo>
                  <a:pt x="1062520" y="162839"/>
                </a:lnTo>
                <a:lnTo>
                  <a:pt x="1085090" y="158503"/>
                </a:lnTo>
                <a:lnTo>
                  <a:pt x="1085297" y="158503"/>
                </a:lnTo>
                <a:lnTo>
                  <a:pt x="1103209" y="146116"/>
                </a:lnTo>
                <a:lnTo>
                  <a:pt x="1106679" y="140423"/>
                </a:lnTo>
                <a:lnTo>
                  <a:pt x="1063231" y="140423"/>
                </a:lnTo>
                <a:lnTo>
                  <a:pt x="1054299" y="138089"/>
                </a:lnTo>
                <a:lnTo>
                  <a:pt x="1048219" y="130775"/>
                </a:lnTo>
                <a:lnTo>
                  <a:pt x="1044750" y="118017"/>
                </a:lnTo>
                <a:lnTo>
                  <a:pt x="1043884" y="103365"/>
                </a:lnTo>
                <a:lnTo>
                  <a:pt x="1043773" y="101485"/>
                </a:lnTo>
                <a:lnTo>
                  <a:pt x="1043647" y="99352"/>
                </a:lnTo>
                <a:lnTo>
                  <a:pt x="1044786" y="83404"/>
                </a:lnTo>
                <a:lnTo>
                  <a:pt x="1048335" y="72477"/>
                </a:lnTo>
                <a:lnTo>
                  <a:pt x="1054371" y="66324"/>
                </a:lnTo>
                <a:lnTo>
                  <a:pt x="1054497" y="66196"/>
                </a:lnTo>
                <a:lnTo>
                  <a:pt x="1063472" y="64185"/>
                </a:lnTo>
                <a:lnTo>
                  <a:pt x="1106912" y="64185"/>
                </a:lnTo>
                <a:lnTo>
                  <a:pt x="1103476" y="58407"/>
                </a:lnTo>
                <a:lnTo>
                  <a:pt x="1085677" y="46106"/>
                </a:lnTo>
                <a:lnTo>
                  <a:pt x="1062520" y="41770"/>
                </a:lnTo>
                <a:close/>
              </a:path>
              <a:path w="1242060" h="201929">
                <a:moveTo>
                  <a:pt x="1106912" y="64185"/>
                </a:moveTo>
                <a:lnTo>
                  <a:pt x="1063472" y="64185"/>
                </a:lnTo>
                <a:lnTo>
                  <a:pt x="1072368" y="66324"/>
                </a:lnTo>
                <a:lnTo>
                  <a:pt x="1078369" y="73155"/>
                </a:lnTo>
                <a:lnTo>
                  <a:pt x="1081760" y="85295"/>
                </a:lnTo>
                <a:lnTo>
                  <a:pt x="1082590" y="99352"/>
                </a:lnTo>
                <a:lnTo>
                  <a:pt x="1082716" y="101485"/>
                </a:lnTo>
                <a:lnTo>
                  <a:pt x="1071967" y="138251"/>
                </a:lnTo>
                <a:lnTo>
                  <a:pt x="1063231" y="140423"/>
                </a:lnTo>
                <a:lnTo>
                  <a:pt x="1106679" y="140423"/>
                </a:lnTo>
                <a:lnTo>
                  <a:pt x="1114799" y="127102"/>
                </a:lnTo>
                <a:lnTo>
                  <a:pt x="1118815" y="103365"/>
                </a:lnTo>
                <a:lnTo>
                  <a:pt x="1118933" y="102666"/>
                </a:lnTo>
                <a:lnTo>
                  <a:pt x="1114899" y="77614"/>
                </a:lnTo>
                <a:lnTo>
                  <a:pt x="1106912" y="64185"/>
                </a:lnTo>
                <a:close/>
              </a:path>
              <a:path w="1242060" h="201929">
                <a:moveTo>
                  <a:pt x="1172273" y="44132"/>
                </a:moveTo>
                <a:lnTo>
                  <a:pt x="1140409" y="44132"/>
                </a:lnTo>
                <a:lnTo>
                  <a:pt x="1140409" y="160489"/>
                </a:lnTo>
                <a:lnTo>
                  <a:pt x="1174635" y="160489"/>
                </a:lnTo>
                <a:lnTo>
                  <a:pt x="1174635" y="95110"/>
                </a:lnTo>
                <a:lnTo>
                  <a:pt x="1175814" y="83672"/>
                </a:lnTo>
                <a:lnTo>
                  <a:pt x="1179293" y="75312"/>
                </a:lnTo>
                <a:lnTo>
                  <a:pt x="1184986" y="70183"/>
                </a:lnTo>
                <a:lnTo>
                  <a:pt x="1192809" y="68440"/>
                </a:lnTo>
                <a:lnTo>
                  <a:pt x="1240204" y="68440"/>
                </a:lnTo>
                <a:lnTo>
                  <a:pt x="1239799" y="65871"/>
                </a:lnTo>
                <a:lnTo>
                  <a:pt x="1239062" y="63715"/>
                </a:lnTo>
                <a:lnTo>
                  <a:pt x="1172273" y="63715"/>
                </a:lnTo>
                <a:lnTo>
                  <a:pt x="1172273" y="44132"/>
                </a:lnTo>
                <a:close/>
              </a:path>
              <a:path w="1242060" h="201929">
                <a:moveTo>
                  <a:pt x="1240204" y="68440"/>
                </a:moveTo>
                <a:lnTo>
                  <a:pt x="1198702" y="68440"/>
                </a:lnTo>
                <a:lnTo>
                  <a:pt x="1203185" y="71272"/>
                </a:lnTo>
                <a:lnTo>
                  <a:pt x="1205318" y="75996"/>
                </a:lnTo>
                <a:lnTo>
                  <a:pt x="1207198" y="79997"/>
                </a:lnTo>
                <a:lnTo>
                  <a:pt x="1207439" y="82829"/>
                </a:lnTo>
                <a:lnTo>
                  <a:pt x="1207439" y="160489"/>
                </a:lnTo>
                <a:lnTo>
                  <a:pt x="1241653" y="160489"/>
                </a:lnTo>
                <a:lnTo>
                  <a:pt x="1241528" y="82829"/>
                </a:lnTo>
                <a:lnTo>
                  <a:pt x="1241251" y="75996"/>
                </a:lnTo>
                <a:lnTo>
                  <a:pt x="1241201" y="74769"/>
                </a:lnTo>
                <a:lnTo>
                  <a:pt x="1240204" y="68440"/>
                </a:lnTo>
                <a:close/>
              </a:path>
              <a:path w="1242060" h="201929">
                <a:moveTo>
                  <a:pt x="1206258" y="41770"/>
                </a:moveTo>
                <a:lnTo>
                  <a:pt x="1195472" y="42809"/>
                </a:lnTo>
                <a:lnTo>
                  <a:pt x="1186875" y="46370"/>
                </a:lnTo>
                <a:lnTo>
                  <a:pt x="1179473" y="53118"/>
                </a:lnTo>
                <a:lnTo>
                  <a:pt x="1172273" y="63715"/>
                </a:lnTo>
                <a:lnTo>
                  <a:pt x="1239062" y="63715"/>
                </a:lnTo>
                <a:lnTo>
                  <a:pt x="1206258" y="41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774967"/>
            <a:ext cx="1955164" cy="785495"/>
          </a:xfrm>
          <a:custGeom>
            <a:avLst/>
            <a:gdLst/>
            <a:ahLst/>
            <a:cxnLst/>
            <a:rect l="l" t="t" r="r" b="b"/>
            <a:pathLst>
              <a:path w="1955164" h="785495">
                <a:moveTo>
                  <a:pt x="1955076" y="521716"/>
                </a:moveTo>
                <a:lnTo>
                  <a:pt x="1949894" y="477862"/>
                </a:lnTo>
                <a:lnTo>
                  <a:pt x="1939544" y="434746"/>
                </a:lnTo>
                <a:lnTo>
                  <a:pt x="1923999" y="392874"/>
                </a:lnTo>
                <a:lnTo>
                  <a:pt x="1903285" y="352729"/>
                </a:lnTo>
                <a:lnTo>
                  <a:pt x="1877390" y="314807"/>
                </a:lnTo>
                <a:lnTo>
                  <a:pt x="1846313" y="279615"/>
                </a:lnTo>
                <a:lnTo>
                  <a:pt x="1811121" y="248539"/>
                </a:lnTo>
                <a:lnTo>
                  <a:pt x="1773199" y="222643"/>
                </a:lnTo>
                <a:lnTo>
                  <a:pt x="1733054" y="201930"/>
                </a:lnTo>
                <a:lnTo>
                  <a:pt x="1691182" y="186385"/>
                </a:lnTo>
                <a:lnTo>
                  <a:pt x="1648066" y="176034"/>
                </a:lnTo>
                <a:lnTo>
                  <a:pt x="1604213" y="170853"/>
                </a:lnTo>
                <a:lnTo>
                  <a:pt x="1560106" y="170853"/>
                </a:lnTo>
                <a:lnTo>
                  <a:pt x="1516253" y="176034"/>
                </a:lnTo>
                <a:lnTo>
                  <a:pt x="1473136" y="186385"/>
                </a:lnTo>
                <a:lnTo>
                  <a:pt x="1431264" y="201930"/>
                </a:lnTo>
                <a:lnTo>
                  <a:pt x="1391119" y="222643"/>
                </a:lnTo>
                <a:lnTo>
                  <a:pt x="1353210" y="248539"/>
                </a:lnTo>
                <a:lnTo>
                  <a:pt x="1318018" y="279615"/>
                </a:lnTo>
                <a:lnTo>
                  <a:pt x="987894" y="609739"/>
                </a:lnTo>
                <a:lnTo>
                  <a:pt x="511670" y="133502"/>
                </a:lnTo>
                <a:lnTo>
                  <a:pt x="477050" y="102209"/>
                </a:lnTo>
                <a:lnTo>
                  <a:pt x="440169" y="75095"/>
                </a:lnTo>
                <a:lnTo>
                  <a:pt x="401332" y="52146"/>
                </a:lnTo>
                <a:lnTo>
                  <a:pt x="360883" y="33375"/>
                </a:lnTo>
                <a:lnTo>
                  <a:pt x="319138" y="18770"/>
                </a:lnTo>
                <a:lnTo>
                  <a:pt x="276415" y="8343"/>
                </a:lnTo>
                <a:lnTo>
                  <a:pt x="233057" y="2082"/>
                </a:lnTo>
                <a:lnTo>
                  <a:pt x="189357" y="0"/>
                </a:lnTo>
                <a:lnTo>
                  <a:pt x="145669" y="2082"/>
                </a:lnTo>
                <a:lnTo>
                  <a:pt x="102298" y="8343"/>
                </a:lnTo>
                <a:lnTo>
                  <a:pt x="59588" y="18770"/>
                </a:lnTo>
                <a:lnTo>
                  <a:pt x="17843" y="33375"/>
                </a:lnTo>
                <a:lnTo>
                  <a:pt x="0" y="41656"/>
                </a:lnTo>
                <a:lnTo>
                  <a:pt x="0" y="785037"/>
                </a:lnTo>
                <a:lnTo>
                  <a:pt x="812596" y="785037"/>
                </a:lnTo>
                <a:lnTo>
                  <a:pt x="1163218" y="785037"/>
                </a:lnTo>
                <a:lnTo>
                  <a:pt x="1866506" y="785037"/>
                </a:lnTo>
                <a:lnTo>
                  <a:pt x="1877390" y="772718"/>
                </a:lnTo>
                <a:lnTo>
                  <a:pt x="1903285" y="734809"/>
                </a:lnTo>
                <a:lnTo>
                  <a:pt x="1923999" y="694664"/>
                </a:lnTo>
                <a:lnTo>
                  <a:pt x="1939544" y="652792"/>
                </a:lnTo>
                <a:lnTo>
                  <a:pt x="1949894" y="609676"/>
                </a:lnTo>
                <a:lnTo>
                  <a:pt x="1955076" y="565823"/>
                </a:lnTo>
                <a:lnTo>
                  <a:pt x="1955076" y="521716"/>
                </a:lnTo>
                <a:close/>
              </a:path>
            </a:pathLst>
          </a:custGeom>
          <a:solidFill>
            <a:srgbClr val="F6A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7195" y="531167"/>
            <a:ext cx="2324100" cy="283845"/>
          </a:xfrm>
          <a:custGeom>
            <a:avLst/>
            <a:gdLst/>
            <a:ahLst/>
            <a:cxnLst/>
            <a:rect l="l" t="t" r="r" b="b"/>
            <a:pathLst>
              <a:path w="2324100" h="283844">
                <a:moveTo>
                  <a:pt x="206959" y="4127"/>
                </a:moveTo>
                <a:lnTo>
                  <a:pt x="0" y="4127"/>
                </a:lnTo>
                <a:lnTo>
                  <a:pt x="0" y="279666"/>
                </a:lnTo>
                <a:lnTo>
                  <a:pt x="206959" y="279666"/>
                </a:lnTo>
                <a:lnTo>
                  <a:pt x="206959" y="213982"/>
                </a:lnTo>
                <a:lnTo>
                  <a:pt x="83032" y="213982"/>
                </a:lnTo>
                <a:lnTo>
                  <a:pt x="83032" y="168960"/>
                </a:lnTo>
                <a:lnTo>
                  <a:pt x="183413" y="168960"/>
                </a:lnTo>
                <a:lnTo>
                  <a:pt x="183413" y="107823"/>
                </a:lnTo>
                <a:lnTo>
                  <a:pt x="83032" y="107823"/>
                </a:lnTo>
                <a:lnTo>
                  <a:pt x="83032" y="67741"/>
                </a:lnTo>
                <a:lnTo>
                  <a:pt x="206959" y="67741"/>
                </a:lnTo>
                <a:lnTo>
                  <a:pt x="206959" y="4127"/>
                </a:lnTo>
                <a:close/>
              </a:path>
              <a:path w="2324100" h="283844">
                <a:moveTo>
                  <a:pt x="355257" y="0"/>
                </a:moveTo>
                <a:lnTo>
                  <a:pt x="305581" y="8312"/>
                </a:lnTo>
                <a:lnTo>
                  <a:pt x="267677" y="33045"/>
                </a:lnTo>
                <a:lnTo>
                  <a:pt x="239177" y="81326"/>
                </a:lnTo>
                <a:lnTo>
                  <a:pt x="229260" y="144170"/>
                </a:lnTo>
                <a:lnTo>
                  <a:pt x="234941" y="191526"/>
                </a:lnTo>
                <a:lnTo>
                  <a:pt x="251309" y="230257"/>
                </a:lnTo>
                <a:lnTo>
                  <a:pt x="277354" y="259273"/>
                </a:lnTo>
                <a:lnTo>
                  <a:pt x="312065" y="277482"/>
                </a:lnTo>
                <a:lnTo>
                  <a:pt x="354431" y="283794"/>
                </a:lnTo>
                <a:lnTo>
                  <a:pt x="379338" y="281709"/>
                </a:lnTo>
                <a:lnTo>
                  <a:pt x="421873" y="265149"/>
                </a:lnTo>
                <a:lnTo>
                  <a:pt x="451161" y="236210"/>
                </a:lnTo>
                <a:lnTo>
                  <a:pt x="460010" y="220179"/>
                </a:lnTo>
                <a:lnTo>
                  <a:pt x="355663" y="220179"/>
                </a:lnTo>
                <a:lnTo>
                  <a:pt x="337793" y="215860"/>
                </a:lnTo>
                <a:lnTo>
                  <a:pt x="325461" y="202361"/>
                </a:lnTo>
                <a:lnTo>
                  <a:pt x="318443" y="179285"/>
                </a:lnTo>
                <a:lnTo>
                  <a:pt x="318317" y="178871"/>
                </a:lnTo>
                <a:lnTo>
                  <a:pt x="316014" y="144576"/>
                </a:lnTo>
                <a:lnTo>
                  <a:pt x="316419" y="126731"/>
                </a:lnTo>
                <a:lnTo>
                  <a:pt x="323443" y="87985"/>
                </a:lnTo>
                <a:lnTo>
                  <a:pt x="355663" y="62382"/>
                </a:lnTo>
                <a:lnTo>
                  <a:pt x="458517" y="62382"/>
                </a:lnTo>
                <a:lnTo>
                  <a:pt x="453986" y="53289"/>
                </a:lnTo>
                <a:lnTo>
                  <a:pt x="436815" y="30148"/>
                </a:lnTo>
                <a:lnTo>
                  <a:pt x="414532" y="13476"/>
                </a:lnTo>
                <a:lnTo>
                  <a:pt x="387294" y="3388"/>
                </a:lnTo>
                <a:lnTo>
                  <a:pt x="355257" y="0"/>
                </a:lnTo>
                <a:close/>
              </a:path>
              <a:path w="2324100" h="283844">
                <a:moveTo>
                  <a:pt x="392849" y="174320"/>
                </a:moveTo>
                <a:lnTo>
                  <a:pt x="389131" y="194558"/>
                </a:lnTo>
                <a:lnTo>
                  <a:pt x="381695" y="208870"/>
                </a:lnTo>
                <a:lnTo>
                  <a:pt x="370539" y="217372"/>
                </a:lnTo>
                <a:lnTo>
                  <a:pt x="355663" y="220179"/>
                </a:lnTo>
                <a:lnTo>
                  <a:pt x="460010" y="220179"/>
                </a:lnTo>
                <a:lnTo>
                  <a:pt x="465893" y="202361"/>
                </a:lnTo>
                <a:lnTo>
                  <a:pt x="465952" y="202182"/>
                </a:lnTo>
                <a:lnTo>
                  <a:pt x="470090" y="179285"/>
                </a:lnTo>
                <a:lnTo>
                  <a:pt x="392849" y="174320"/>
                </a:lnTo>
                <a:close/>
              </a:path>
              <a:path w="2324100" h="283844">
                <a:moveTo>
                  <a:pt x="458517" y="62382"/>
                </a:moveTo>
                <a:lnTo>
                  <a:pt x="355663" y="62382"/>
                </a:lnTo>
                <a:lnTo>
                  <a:pt x="365198" y="63865"/>
                </a:lnTo>
                <a:lnTo>
                  <a:pt x="373687" y="68059"/>
                </a:lnTo>
                <a:lnTo>
                  <a:pt x="391110" y="104531"/>
                </a:lnTo>
                <a:lnTo>
                  <a:pt x="391604" y="114846"/>
                </a:lnTo>
                <a:lnTo>
                  <a:pt x="470090" y="110299"/>
                </a:lnTo>
                <a:lnTo>
                  <a:pt x="467865" y="92795"/>
                </a:lnTo>
                <a:lnTo>
                  <a:pt x="464672" y="78389"/>
                </a:lnTo>
                <a:lnTo>
                  <a:pt x="460162" y="65684"/>
                </a:lnTo>
                <a:lnTo>
                  <a:pt x="458517" y="62382"/>
                </a:lnTo>
                <a:close/>
              </a:path>
              <a:path w="2324100" h="283844">
                <a:moveTo>
                  <a:pt x="621690" y="0"/>
                </a:moveTo>
                <a:lnTo>
                  <a:pt x="577530" y="6569"/>
                </a:lnTo>
                <a:lnTo>
                  <a:pt x="541042" y="25392"/>
                </a:lnTo>
                <a:lnTo>
                  <a:pt x="513458" y="55141"/>
                </a:lnTo>
                <a:lnTo>
                  <a:pt x="496005" y="94486"/>
                </a:lnTo>
                <a:lnTo>
                  <a:pt x="490020" y="141274"/>
                </a:lnTo>
                <a:lnTo>
                  <a:pt x="489915" y="142100"/>
                </a:lnTo>
                <a:lnTo>
                  <a:pt x="495946" y="188615"/>
                </a:lnTo>
                <a:lnTo>
                  <a:pt x="513553" y="228559"/>
                </a:lnTo>
                <a:lnTo>
                  <a:pt x="541136" y="258306"/>
                </a:lnTo>
                <a:lnTo>
                  <a:pt x="577483" y="277187"/>
                </a:lnTo>
                <a:lnTo>
                  <a:pt x="621283" y="283794"/>
                </a:lnTo>
                <a:lnTo>
                  <a:pt x="663965" y="277187"/>
                </a:lnTo>
                <a:lnTo>
                  <a:pt x="664357" y="277187"/>
                </a:lnTo>
                <a:lnTo>
                  <a:pt x="700599" y="258016"/>
                </a:lnTo>
                <a:lnTo>
                  <a:pt x="728113" y="228024"/>
                </a:lnTo>
                <a:lnTo>
                  <a:pt x="731051" y="221424"/>
                </a:lnTo>
                <a:lnTo>
                  <a:pt x="620864" y="221424"/>
                </a:lnTo>
                <a:lnTo>
                  <a:pt x="603277" y="216678"/>
                </a:lnTo>
                <a:lnTo>
                  <a:pt x="590762" y="202364"/>
                </a:lnTo>
                <a:lnTo>
                  <a:pt x="583281" y="178369"/>
                </a:lnTo>
                <a:lnTo>
                  <a:pt x="580796" y="144576"/>
                </a:lnTo>
                <a:lnTo>
                  <a:pt x="583429" y="109670"/>
                </a:lnTo>
                <a:lnTo>
                  <a:pt x="583474" y="109081"/>
                </a:lnTo>
                <a:lnTo>
                  <a:pt x="591380" y="83343"/>
                </a:lnTo>
                <a:lnTo>
                  <a:pt x="604322" y="67674"/>
                </a:lnTo>
                <a:lnTo>
                  <a:pt x="622109" y="62382"/>
                </a:lnTo>
                <a:lnTo>
                  <a:pt x="733392" y="62382"/>
                </a:lnTo>
                <a:lnTo>
                  <a:pt x="731251" y="57919"/>
                </a:lnTo>
                <a:lnTo>
                  <a:pt x="714641" y="36766"/>
                </a:lnTo>
                <a:lnTo>
                  <a:pt x="695297" y="20391"/>
                </a:lnTo>
                <a:lnTo>
                  <a:pt x="673590" y="8934"/>
                </a:lnTo>
                <a:lnTo>
                  <a:pt x="649171" y="2201"/>
                </a:lnTo>
                <a:lnTo>
                  <a:pt x="621690" y="0"/>
                </a:lnTo>
                <a:close/>
              </a:path>
              <a:path w="2324100" h="283844">
                <a:moveTo>
                  <a:pt x="733392" y="62382"/>
                </a:moveTo>
                <a:lnTo>
                  <a:pt x="622109" y="62382"/>
                </a:lnTo>
                <a:lnTo>
                  <a:pt x="639325" y="66823"/>
                </a:lnTo>
                <a:lnTo>
                  <a:pt x="651432" y="80248"/>
                </a:lnTo>
                <a:lnTo>
                  <a:pt x="658583" y="102812"/>
                </a:lnTo>
                <a:lnTo>
                  <a:pt x="660933" y="134670"/>
                </a:lnTo>
                <a:lnTo>
                  <a:pt x="660808" y="141274"/>
                </a:lnTo>
                <a:lnTo>
                  <a:pt x="657631" y="180517"/>
                </a:lnTo>
                <a:lnTo>
                  <a:pt x="634917" y="218983"/>
                </a:lnTo>
                <a:lnTo>
                  <a:pt x="620864" y="221424"/>
                </a:lnTo>
                <a:lnTo>
                  <a:pt x="731051" y="221424"/>
                </a:lnTo>
                <a:lnTo>
                  <a:pt x="745654" y="188615"/>
                </a:lnTo>
                <a:lnTo>
                  <a:pt x="751707" y="142100"/>
                </a:lnTo>
                <a:lnTo>
                  <a:pt x="751814" y="141274"/>
                </a:lnTo>
                <a:lnTo>
                  <a:pt x="749606" y="109670"/>
                </a:lnTo>
                <a:lnTo>
                  <a:pt x="742829" y="82053"/>
                </a:lnTo>
                <a:lnTo>
                  <a:pt x="733392" y="62382"/>
                </a:lnTo>
                <a:close/>
              </a:path>
              <a:path w="2324100" h="283844">
                <a:moveTo>
                  <a:pt x="867486" y="4127"/>
                </a:moveTo>
                <a:lnTo>
                  <a:pt x="787755" y="4127"/>
                </a:lnTo>
                <a:lnTo>
                  <a:pt x="787755" y="279666"/>
                </a:lnTo>
                <a:lnTo>
                  <a:pt x="856322" y="279666"/>
                </a:lnTo>
                <a:lnTo>
                  <a:pt x="856227" y="142982"/>
                </a:lnTo>
                <a:lnTo>
                  <a:pt x="856121" y="139370"/>
                </a:lnTo>
                <a:lnTo>
                  <a:pt x="856046" y="136819"/>
                </a:lnTo>
                <a:lnTo>
                  <a:pt x="855085" y="128054"/>
                </a:lnTo>
                <a:lnTo>
                  <a:pt x="855035" y="127595"/>
                </a:lnTo>
                <a:lnTo>
                  <a:pt x="853017" y="116434"/>
                </a:lnTo>
                <a:lnTo>
                  <a:pt x="849718" y="101206"/>
                </a:lnTo>
                <a:lnTo>
                  <a:pt x="929143" y="101206"/>
                </a:lnTo>
                <a:lnTo>
                  <a:pt x="867486" y="4127"/>
                </a:lnTo>
                <a:close/>
              </a:path>
              <a:path w="2324100" h="283844">
                <a:moveTo>
                  <a:pt x="929143" y="101206"/>
                </a:moveTo>
                <a:lnTo>
                  <a:pt x="849718" y="101206"/>
                </a:lnTo>
                <a:lnTo>
                  <a:pt x="853686" y="110225"/>
                </a:lnTo>
                <a:lnTo>
                  <a:pt x="856997" y="117578"/>
                </a:lnTo>
                <a:lnTo>
                  <a:pt x="859768" y="123457"/>
                </a:lnTo>
                <a:lnTo>
                  <a:pt x="862114" y="128054"/>
                </a:lnTo>
                <a:lnTo>
                  <a:pt x="866384" y="135499"/>
                </a:lnTo>
                <a:lnTo>
                  <a:pt x="870578" y="142982"/>
                </a:lnTo>
                <a:lnTo>
                  <a:pt x="879043" y="158216"/>
                </a:lnTo>
                <a:lnTo>
                  <a:pt x="954227" y="279666"/>
                </a:lnTo>
                <a:lnTo>
                  <a:pt x="1023213" y="279666"/>
                </a:lnTo>
                <a:lnTo>
                  <a:pt x="1023213" y="158216"/>
                </a:lnTo>
                <a:lnTo>
                  <a:pt x="960843" y="158216"/>
                </a:lnTo>
                <a:lnTo>
                  <a:pt x="956143" y="148147"/>
                </a:lnTo>
                <a:lnTo>
                  <a:pt x="949894" y="136220"/>
                </a:lnTo>
                <a:lnTo>
                  <a:pt x="941786" y="121969"/>
                </a:lnTo>
                <a:lnTo>
                  <a:pt x="931506" y="104927"/>
                </a:lnTo>
                <a:lnTo>
                  <a:pt x="929143" y="101206"/>
                </a:lnTo>
                <a:close/>
              </a:path>
              <a:path w="2324100" h="283844">
                <a:moveTo>
                  <a:pt x="1023213" y="4127"/>
                </a:moveTo>
                <a:lnTo>
                  <a:pt x="954227" y="4127"/>
                </a:lnTo>
                <a:lnTo>
                  <a:pt x="954227" y="85928"/>
                </a:lnTo>
                <a:lnTo>
                  <a:pt x="954581" y="101206"/>
                </a:lnTo>
                <a:lnTo>
                  <a:pt x="954621" y="102916"/>
                </a:lnTo>
                <a:lnTo>
                  <a:pt x="955830" y="120834"/>
                </a:lnTo>
                <a:lnTo>
                  <a:pt x="957891" y="139370"/>
                </a:lnTo>
                <a:lnTo>
                  <a:pt x="960843" y="158216"/>
                </a:lnTo>
                <a:lnTo>
                  <a:pt x="1023213" y="158216"/>
                </a:lnTo>
                <a:lnTo>
                  <a:pt x="1023213" y="4127"/>
                </a:lnTo>
                <a:close/>
              </a:path>
              <a:path w="2324100" h="283844">
                <a:moveTo>
                  <a:pt x="1191755" y="0"/>
                </a:moveTo>
                <a:lnTo>
                  <a:pt x="1147590" y="6569"/>
                </a:lnTo>
                <a:lnTo>
                  <a:pt x="1111102" y="25392"/>
                </a:lnTo>
                <a:lnTo>
                  <a:pt x="1083519" y="55141"/>
                </a:lnTo>
                <a:lnTo>
                  <a:pt x="1066069" y="94486"/>
                </a:lnTo>
                <a:lnTo>
                  <a:pt x="1060085" y="141274"/>
                </a:lnTo>
                <a:lnTo>
                  <a:pt x="1059980" y="142100"/>
                </a:lnTo>
                <a:lnTo>
                  <a:pt x="1066010" y="188615"/>
                </a:lnTo>
                <a:lnTo>
                  <a:pt x="1066106" y="189354"/>
                </a:lnTo>
                <a:lnTo>
                  <a:pt x="1083613" y="228559"/>
                </a:lnTo>
                <a:lnTo>
                  <a:pt x="1111192" y="258306"/>
                </a:lnTo>
                <a:lnTo>
                  <a:pt x="1147536" y="277187"/>
                </a:lnTo>
                <a:lnTo>
                  <a:pt x="1191336" y="283794"/>
                </a:lnTo>
                <a:lnTo>
                  <a:pt x="1234023" y="277187"/>
                </a:lnTo>
                <a:lnTo>
                  <a:pt x="1234415" y="277187"/>
                </a:lnTo>
                <a:lnTo>
                  <a:pt x="1270661" y="258016"/>
                </a:lnTo>
                <a:lnTo>
                  <a:pt x="1298177" y="228024"/>
                </a:lnTo>
                <a:lnTo>
                  <a:pt x="1301115" y="221424"/>
                </a:lnTo>
                <a:lnTo>
                  <a:pt x="1190929" y="221424"/>
                </a:lnTo>
                <a:lnTo>
                  <a:pt x="1173335" y="216678"/>
                </a:lnTo>
                <a:lnTo>
                  <a:pt x="1160816" y="202364"/>
                </a:lnTo>
                <a:lnTo>
                  <a:pt x="1153334" y="178369"/>
                </a:lnTo>
                <a:lnTo>
                  <a:pt x="1150848" y="144576"/>
                </a:lnTo>
                <a:lnTo>
                  <a:pt x="1153483" y="109670"/>
                </a:lnTo>
                <a:lnTo>
                  <a:pt x="1153528" y="109081"/>
                </a:lnTo>
                <a:lnTo>
                  <a:pt x="1161437" y="83343"/>
                </a:lnTo>
                <a:lnTo>
                  <a:pt x="1174380" y="67674"/>
                </a:lnTo>
                <a:lnTo>
                  <a:pt x="1192161" y="62382"/>
                </a:lnTo>
                <a:lnTo>
                  <a:pt x="1303452" y="62382"/>
                </a:lnTo>
                <a:lnTo>
                  <a:pt x="1301310" y="57919"/>
                </a:lnTo>
                <a:lnTo>
                  <a:pt x="1284693" y="36766"/>
                </a:lnTo>
                <a:lnTo>
                  <a:pt x="1265350" y="20391"/>
                </a:lnTo>
                <a:lnTo>
                  <a:pt x="1243644" y="8934"/>
                </a:lnTo>
                <a:lnTo>
                  <a:pt x="1219228" y="2201"/>
                </a:lnTo>
                <a:lnTo>
                  <a:pt x="1191755" y="0"/>
                </a:lnTo>
                <a:close/>
              </a:path>
              <a:path w="2324100" h="283844">
                <a:moveTo>
                  <a:pt x="1303452" y="62382"/>
                </a:moveTo>
                <a:lnTo>
                  <a:pt x="1192161" y="62382"/>
                </a:lnTo>
                <a:lnTo>
                  <a:pt x="1209384" y="66823"/>
                </a:lnTo>
                <a:lnTo>
                  <a:pt x="1221495" y="80248"/>
                </a:lnTo>
                <a:lnTo>
                  <a:pt x="1228648" y="102812"/>
                </a:lnTo>
                <a:lnTo>
                  <a:pt x="1230998" y="134670"/>
                </a:lnTo>
                <a:lnTo>
                  <a:pt x="1230872" y="141274"/>
                </a:lnTo>
                <a:lnTo>
                  <a:pt x="1227683" y="180517"/>
                </a:lnTo>
                <a:lnTo>
                  <a:pt x="1204975" y="218983"/>
                </a:lnTo>
                <a:lnTo>
                  <a:pt x="1190929" y="221424"/>
                </a:lnTo>
                <a:lnTo>
                  <a:pt x="1301115" y="221424"/>
                </a:lnTo>
                <a:lnTo>
                  <a:pt x="1315719" y="188615"/>
                </a:lnTo>
                <a:lnTo>
                  <a:pt x="1321772" y="142100"/>
                </a:lnTo>
                <a:lnTo>
                  <a:pt x="1321879" y="141274"/>
                </a:lnTo>
                <a:lnTo>
                  <a:pt x="1319671" y="109670"/>
                </a:lnTo>
                <a:lnTo>
                  <a:pt x="1312892" y="82053"/>
                </a:lnTo>
                <a:lnTo>
                  <a:pt x="1303452" y="62382"/>
                </a:lnTo>
                <a:close/>
              </a:path>
              <a:path w="2324100" h="283844">
                <a:moveTo>
                  <a:pt x="1468107" y="4127"/>
                </a:moveTo>
                <a:lnTo>
                  <a:pt x="1357807" y="4127"/>
                </a:lnTo>
                <a:lnTo>
                  <a:pt x="1357807" y="279666"/>
                </a:lnTo>
                <a:lnTo>
                  <a:pt x="1421015" y="279666"/>
                </a:lnTo>
                <a:lnTo>
                  <a:pt x="1421015" y="82613"/>
                </a:lnTo>
                <a:lnTo>
                  <a:pt x="1489611" y="82613"/>
                </a:lnTo>
                <a:lnTo>
                  <a:pt x="1468107" y="4127"/>
                </a:lnTo>
                <a:close/>
              </a:path>
              <a:path w="2324100" h="283844">
                <a:moveTo>
                  <a:pt x="1489611" y="82613"/>
                </a:moveTo>
                <a:lnTo>
                  <a:pt x="1421015" y="82613"/>
                </a:lnTo>
                <a:lnTo>
                  <a:pt x="1473885" y="279666"/>
                </a:lnTo>
                <a:lnTo>
                  <a:pt x="1527594" y="279666"/>
                </a:lnTo>
                <a:lnTo>
                  <a:pt x="1561202" y="150368"/>
                </a:lnTo>
                <a:lnTo>
                  <a:pt x="1508175" y="150368"/>
                </a:lnTo>
                <a:lnTo>
                  <a:pt x="1489611" y="82613"/>
                </a:lnTo>
                <a:close/>
              </a:path>
              <a:path w="2324100" h="283844">
                <a:moveTo>
                  <a:pt x="1657299" y="82613"/>
                </a:moveTo>
                <a:lnTo>
                  <a:pt x="1578813" y="82613"/>
                </a:lnTo>
                <a:lnTo>
                  <a:pt x="1578813" y="279666"/>
                </a:lnTo>
                <a:lnTo>
                  <a:pt x="1657299" y="279666"/>
                </a:lnTo>
                <a:lnTo>
                  <a:pt x="1657299" y="82613"/>
                </a:lnTo>
                <a:close/>
              </a:path>
              <a:path w="2324100" h="283844">
                <a:moveTo>
                  <a:pt x="1657299" y="4127"/>
                </a:moveTo>
                <a:lnTo>
                  <a:pt x="1546186" y="4127"/>
                </a:lnTo>
                <a:lnTo>
                  <a:pt x="1508175" y="150368"/>
                </a:lnTo>
                <a:lnTo>
                  <a:pt x="1561202" y="150368"/>
                </a:lnTo>
                <a:lnTo>
                  <a:pt x="1578813" y="82613"/>
                </a:lnTo>
                <a:lnTo>
                  <a:pt x="1657299" y="82613"/>
                </a:lnTo>
                <a:lnTo>
                  <a:pt x="1657299" y="4127"/>
                </a:lnTo>
                <a:close/>
              </a:path>
              <a:path w="2324100" h="283844">
                <a:moveTo>
                  <a:pt x="1789899" y="4127"/>
                </a:moveTo>
                <a:lnTo>
                  <a:pt x="1705216" y="4127"/>
                </a:lnTo>
                <a:lnTo>
                  <a:pt x="1705216" y="279654"/>
                </a:lnTo>
                <a:lnTo>
                  <a:pt x="1789899" y="279654"/>
                </a:lnTo>
                <a:lnTo>
                  <a:pt x="1789899" y="4127"/>
                </a:lnTo>
                <a:close/>
              </a:path>
              <a:path w="2324100" h="283844">
                <a:moveTo>
                  <a:pt x="1951418" y="0"/>
                </a:moveTo>
                <a:lnTo>
                  <a:pt x="1901742" y="8312"/>
                </a:lnTo>
                <a:lnTo>
                  <a:pt x="1863839" y="33045"/>
                </a:lnTo>
                <a:lnTo>
                  <a:pt x="1835338" y="81326"/>
                </a:lnTo>
                <a:lnTo>
                  <a:pt x="1825421" y="144170"/>
                </a:lnTo>
                <a:lnTo>
                  <a:pt x="1831103" y="191526"/>
                </a:lnTo>
                <a:lnTo>
                  <a:pt x="1847474" y="230257"/>
                </a:lnTo>
                <a:lnTo>
                  <a:pt x="1873521" y="259273"/>
                </a:lnTo>
                <a:lnTo>
                  <a:pt x="1908231" y="277482"/>
                </a:lnTo>
                <a:lnTo>
                  <a:pt x="1950593" y="283794"/>
                </a:lnTo>
                <a:lnTo>
                  <a:pt x="1975499" y="281709"/>
                </a:lnTo>
                <a:lnTo>
                  <a:pt x="2018035" y="265149"/>
                </a:lnTo>
                <a:lnTo>
                  <a:pt x="2047322" y="236210"/>
                </a:lnTo>
                <a:lnTo>
                  <a:pt x="2056173" y="220179"/>
                </a:lnTo>
                <a:lnTo>
                  <a:pt x="1951837" y="220179"/>
                </a:lnTo>
                <a:lnTo>
                  <a:pt x="1933960" y="215860"/>
                </a:lnTo>
                <a:lnTo>
                  <a:pt x="1921624" y="202361"/>
                </a:lnTo>
                <a:lnTo>
                  <a:pt x="1914605" y="179285"/>
                </a:lnTo>
                <a:lnTo>
                  <a:pt x="1914479" y="178871"/>
                </a:lnTo>
                <a:lnTo>
                  <a:pt x="1912175" y="144576"/>
                </a:lnTo>
                <a:lnTo>
                  <a:pt x="1912582" y="126731"/>
                </a:lnTo>
                <a:lnTo>
                  <a:pt x="1919617" y="87985"/>
                </a:lnTo>
                <a:lnTo>
                  <a:pt x="1951837" y="62382"/>
                </a:lnTo>
                <a:lnTo>
                  <a:pt x="2054678" y="62382"/>
                </a:lnTo>
                <a:lnTo>
                  <a:pt x="2050148" y="53289"/>
                </a:lnTo>
                <a:lnTo>
                  <a:pt x="2032978" y="30148"/>
                </a:lnTo>
                <a:lnTo>
                  <a:pt x="2010698" y="13476"/>
                </a:lnTo>
                <a:lnTo>
                  <a:pt x="1983461" y="3388"/>
                </a:lnTo>
                <a:lnTo>
                  <a:pt x="1951418" y="0"/>
                </a:lnTo>
                <a:close/>
              </a:path>
              <a:path w="2324100" h="283844">
                <a:moveTo>
                  <a:pt x="1989010" y="174320"/>
                </a:moveTo>
                <a:lnTo>
                  <a:pt x="1985293" y="194558"/>
                </a:lnTo>
                <a:lnTo>
                  <a:pt x="1977858" y="208870"/>
                </a:lnTo>
                <a:lnTo>
                  <a:pt x="1966705" y="217372"/>
                </a:lnTo>
                <a:lnTo>
                  <a:pt x="1951837" y="220179"/>
                </a:lnTo>
                <a:lnTo>
                  <a:pt x="2056173" y="220179"/>
                </a:lnTo>
                <a:lnTo>
                  <a:pt x="2062059" y="202361"/>
                </a:lnTo>
                <a:lnTo>
                  <a:pt x="2062119" y="202182"/>
                </a:lnTo>
                <a:lnTo>
                  <a:pt x="2066264" y="179285"/>
                </a:lnTo>
                <a:lnTo>
                  <a:pt x="1989010" y="174320"/>
                </a:lnTo>
                <a:close/>
              </a:path>
              <a:path w="2324100" h="283844">
                <a:moveTo>
                  <a:pt x="2054678" y="62382"/>
                </a:moveTo>
                <a:lnTo>
                  <a:pt x="1951837" y="62382"/>
                </a:lnTo>
                <a:lnTo>
                  <a:pt x="1961370" y="63865"/>
                </a:lnTo>
                <a:lnTo>
                  <a:pt x="1969855" y="68059"/>
                </a:lnTo>
                <a:lnTo>
                  <a:pt x="1987277" y="104531"/>
                </a:lnTo>
                <a:lnTo>
                  <a:pt x="1987778" y="114846"/>
                </a:lnTo>
                <a:lnTo>
                  <a:pt x="2066264" y="110299"/>
                </a:lnTo>
                <a:lnTo>
                  <a:pt x="2064032" y="92795"/>
                </a:lnTo>
                <a:lnTo>
                  <a:pt x="2060835" y="78389"/>
                </a:lnTo>
                <a:lnTo>
                  <a:pt x="2056324" y="65684"/>
                </a:lnTo>
                <a:lnTo>
                  <a:pt x="2054678" y="62382"/>
                </a:lnTo>
                <a:close/>
              </a:path>
              <a:path w="2324100" h="283844">
                <a:moveTo>
                  <a:pt x="2155482" y="185889"/>
                </a:moveTo>
                <a:lnTo>
                  <a:pt x="2076996" y="199936"/>
                </a:lnTo>
                <a:lnTo>
                  <a:pt x="2082372" y="216175"/>
                </a:lnTo>
                <a:lnTo>
                  <a:pt x="2088407" y="229161"/>
                </a:lnTo>
                <a:lnTo>
                  <a:pt x="2124290" y="264972"/>
                </a:lnTo>
                <a:lnTo>
                  <a:pt x="2172002" y="281703"/>
                </a:lnTo>
                <a:lnTo>
                  <a:pt x="2200503" y="283794"/>
                </a:lnTo>
                <a:lnTo>
                  <a:pt x="2251173" y="277108"/>
                </a:lnTo>
                <a:lnTo>
                  <a:pt x="2290148" y="258184"/>
                </a:lnTo>
                <a:lnTo>
                  <a:pt x="2315180" y="228726"/>
                </a:lnTo>
                <a:lnTo>
                  <a:pt x="2317441" y="218935"/>
                </a:lnTo>
                <a:lnTo>
                  <a:pt x="2206701" y="218935"/>
                </a:lnTo>
                <a:lnTo>
                  <a:pt x="2187718" y="217142"/>
                </a:lnTo>
                <a:lnTo>
                  <a:pt x="2173500" y="211399"/>
                </a:lnTo>
                <a:lnTo>
                  <a:pt x="2163077" y="201163"/>
                </a:lnTo>
                <a:lnTo>
                  <a:pt x="2155482" y="185889"/>
                </a:lnTo>
                <a:close/>
              </a:path>
              <a:path w="2324100" h="283844">
                <a:moveTo>
                  <a:pt x="2204224" y="0"/>
                </a:moveTo>
                <a:lnTo>
                  <a:pt x="2157613" y="6467"/>
                </a:lnTo>
                <a:lnTo>
                  <a:pt x="2121920" y="24785"/>
                </a:lnTo>
                <a:lnTo>
                  <a:pt x="2099084" y="53326"/>
                </a:lnTo>
                <a:lnTo>
                  <a:pt x="2091042" y="90462"/>
                </a:lnTo>
                <a:lnTo>
                  <a:pt x="2093537" y="110551"/>
                </a:lnTo>
                <a:lnTo>
                  <a:pt x="2093616" y="111181"/>
                </a:lnTo>
                <a:lnTo>
                  <a:pt x="2113170" y="144720"/>
                </a:lnTo>
                <a:lnTo>
                  <a:pt x="2161317" y="169005"/>
                </a:lnTo>
                <a:lnTo>
                  <a:pt x="2204643" y="179692"/>
                </a:lnTo>
                <a:lnTo>
                  <a:pt x="2220323" y="183404"/>
                </a:lnTo>
                <a:lnTo>
                  <a:pt x="2230661" y="188006"/>
                </a:lnTo>
                <a:lnTo>
                  <a:pt x="2236353" y="193924"/>
                </a:lnTo>
                <a:lnTo>
                  <a:pt x="2237999" y="201163"/>
                </a:lnTo>
                <a:lnTo>
                  <a:pt x="2238095" y="201587"/>
                </a:lnTo>
                <a:lnTo>
                  <a:pt x="2236037" y="209001"/>
                </a:lnTo>
                <a:lnTo>
                  <a:pt x="2229989" y="214442"/>
                </a:lnTo>
                <a:lnTo>
                  <a:pt x="2220146" y="217792"/>
                </a:lnTo>
                <a:lnTo>
                  <a:pt x="2206701" y="218935"/>
                </a:lnTo>
                <a:lnTo>
                  <a:pt x="2317441" y="218935"/>
                </a:lnTo>
                <a:lnTo>
                  <a:pt x="2324023" y="190436"/>
                </a:lnTo>
                <a:lnTo>
                  <a:pt x="2321325" y="169209"/>
                </a:lnTo>
                <a:lnTo>
                  <a:pt x="2313592" y="150109"/>
                </a:lnTo>
                <a:lnTo>
                  <a:pt x="2285187" y="121869"/>
                </a:lnTo>
                <a:lnTo>
                  <a:pt x="2237036" y="105186"/>
                </a:lnTo>
                <a:lnTo>
                  <a:pt x="2205469" y="98310"/>
                </a:lnTo>
                <a:lnTo>
                  <a:pt x="2190759" y="94575"/>
                </a:lnTo>
                <a:lnTo>
                  <a:pt x="2181466" y="90462"/>
                </a:lnTo>
                <a:lnTo>
                  <a:pt x="2179809" y="88811"/>
                </a:lnTo>
                <a:lnTo>
                  <a:pt x="2176365" y="85242"/>
                </a:lnTo>
                <a:lnTo>
                  <a:pt x="2174900" y="78486"/>
                </a:lnTo>
                <a:lnTo>
                  <a:pt x="2176778" y="71242"/>
                </a:lnTo>
                <a:lnTo>
                  <a:pt x="2182179" y="65782"/>
                </a:lnTo>
                <a:lnTo>
                  <a:pt x="2190754" y="62337"/>
                </a:lnTo>
                <a:lnTo>
                  <a:pt x="2202154" y="61137"/>
                </a:lnTo>
                <a:lnTo>
                  <a:pt x="2312766" y="61137"/>
                </a:lnTo>
                <a:lnTo>
                  <a:pt x="2299493" y="38163"/>
                </a:lnTo>
                <a:lnTo>
                  <a:pt x="2274966" y="16987"/>
                </a:lnTo>
                <a:lnTo>
                  <a:pt x="2243158" y="4253"/>
                </a:lnTo>
                <a:lnTo>
                  <a:pt x="2204224" y="0"/>
                </a:lnTo>
                <a:close/>
              </a:path>
              <a:path w="2324100" h="283844">
                <a:moveTo>
                  <a:pt x="2312766" y="61137"/>
                </a:moveTo>
                <a:lnTo>
                  <a:pt x="2202154" y="61137"/>
                </a:lnTo>
                <a:lnTo>
                  <a:pt x="2217720" y="62732"/>
                </a:lnTo>
                <a:lnTo>
                  <a:pt x="2230041" y="67741"/>
                </a:lnTo>
                <a:lnTo>
                  <a:pt x="2239398" y="76300"/>
                </a:lnTo>
                <a:lnTo>
                  <a:pt x="2246363" y="88811"/>
                </a:lnTo>
                <a:lnTo>
                  <a:pt x="2316581" y="67741"/>
                </a:lnTo>
                <a:lnTo>
                  <a:pt x="2312766" y="61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000" y="1061999"/>
            <a:ext cx="1385988" cy="113400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8961310" y="0"/>
            <a:ext cx="1731010" cy="1235710"/>
            <a:chOff x="8961310" y="0"/>
            <a:chExt cx="1731010" cy="1235710"/>
          </a:xfrm>
        </p:grpSpPr>
        <p:sp>
          <p:nvSpPr>
            <p:cNvPr id="22" name="object 22"/>
            <p:cNvSpPr/>
            <p:nvPr/>
          </p:nvSpPr>
          <p:spPr>
            <a:xfrm>
              <a:off x="10317482" y="142919"/>
              <a:ext cx="374650" cy="902969"/>
            </a:xfrm>
            <a:custGeom>
              <a:avLst/>
              <a:gdLst/>
              <a:ahLst/>
              <a:cxnLst/>
              <a:rect l="l" t="t" r="r" b="b"/>
              <a:pathLst>
                <a:path w="374650" h="902969">
                  <a:moveTo>
                    <a:pt x="374520" y="0"/>
                  </a:moveTo>
                  <a:lnTo>
                    <a:pt x="108766" y="265754"/>
                  </a:lnTo>
                  <a:lnTo>
                    <a:pt x="77690" y="300946"/>
                  </a:lnTo>
                  <a:lnTo>
                    <a:pt x="51793" y="338861"/>
                  </a:lnTo>
                  <a:lnTo>
                    <a:pt x="31076" y="379004"/>
                  </a:lnTo>
                  <a:lnTo>
                    <a:pt x="15538" y="420880"/>
                  </a:lnTo>
                  <a:lnTo>
                    <a:pt x="5179" y="463993"/>
                  </a:lnTo>
                  <a:lnTo>
                    <a:pt x="0" y="507849"/>
                  </a:lnTo>
                  <a:lnTo>
                    <a:pt x="0" y="551953"/>
                  </a:lnTo>
                  <a:lnTo>
                    <a:pt x="5179" y="595809"/>
                  </a:lnTo>
                  <a:lnTo>
                    <a:pt x="15538" y="638922"/>
                  </a:lnTo>
                  <a:lnTo>
                    <a:pt x="31076" y="680798"/>
                  </a:lnTo>
                  <a:lnTo>
                    <a:pt x="51793" y="720941"/>
                  </a:lnTo>
                  <a:lnTo>
                    <a:pt x="77690" y="758856"/>
                  </a:lnTo>
                  <a:lnTo>
                    <a:pt x="108766" y="794048"/>
                  </a:lnTo>
                  <a:lnTo>
                    <a:pt x="143958" y="825124"/>
                  </a:lnTo>
                  <a:lnTo>
                    <a:pt x="181873" y="851021"/>
                  </a:lnTo>
                  <a:lnTo>
                    <a:pt x="222016" y="871738"/>
                  </a:lnTo>
                  <a:lnTo>
                    <a:pt x="263892" y="887276"/>
                  </a:lnTo>
                  <a:lnTo>
                    <a:pt x="307005" y="897635"/>
                  </a:lnTo>
                  <a:lnTo>
                    <a:pt x="350861" y="902814"/>
                  </a:lnTo>
                  <a:lnTo>
                    <a:pt x="374520" y="902814"/>
                  </a:lnTo>
                  <a:lnTo>
                    <a:pt x="374520" y="0"/>
                  </a:lnTo>
                  <a:close/>
                </a:path>
              </a:pathLst>
            </a:custGeom>
            <a:solidFill>
              <a:srgbClr val="179EB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61310" y="0"/>
              <a:ext cx="1731010" cy="1235710"/>
            </a:xfrm>
            <a:custGeom>
              <a:avLst/>
              <a:gdLst/>
              <a:ahLst/>
              <a:cxnLst/>
              <a:rect l="l" t="t" r="r" b="b"/>
              <a:pathLst>
                <a:path w="1731009" h="1235710">
                  <a:moveTo>
                    <a:pt x="1730692" y="0"/>
                  </a:moveTo>
                  <a:lnTo>
                    <a:pt x="707152" y="0"/>
                  </a:lnTo>
                  <a:lnTo>
                    <a:pt x="108766" y="598385"/>
                  </a:lnTo>
                  <a:lnTo>
                    <a:pt x="77690" y="633578"/>
                  </a:lnTo>
                  <a:lnTo>
                    <a:pt x="51793" y="671493"/>
                  </a:lnTo>
                  <a:lnTo>
                    <a:pt x="31076" y="711636"/>
                  </a:lnTo>
                  <a:lnTo>
                    <a:pt x="15538" y="753511"/>
                  </a:lnTo>
                  <a:lnTo>
                    <a:pt x="5179" y="796625"/>
                  </a:lnTo>
                  <a:lnTo>
                    <a:pt x="0" y="840481"/>
                  </a:lnTo>
                  <a:lnTo>
                    <a:pt x="0" y="884584"/>
                  </a:lnTo>
                  <a:lnTo>
                    <a:pt x="5179" y="928441"/>
                  </a:lnTo>
                  <a:lnTo>
                    <a:pt x="15538" y="971554"/>
                  </a:lnTo>
                  <a:lnTo>
                    <a:pt x="31076" y="1013430"/>
                  </a:lnTo>
                  <a:lnTo>
                    <a:pt x="51793" y="1053573"/>
                  </a:lnTo>
                  <a:lnTo>
                    <a:pt x="77690" y="1091488"/>
                  </a:lnTo>
                  <a:lnTo>
                    <a:pt x="108766" y="1126680"/>
                  </a:lnTo>
                  <a:lnTo>
                    <a:pt x="143958" y="1157756"/>
                  </a:lnTo>
                  <a:lnTo>
                    <a:pt x="181873" y="1183653"/>
                  </a:lnTo>
                  <a:lnTo>
                    <a:pt x="222016" y="1204370"/>
                  </a:lnTo>
                  <a:lnTo>
                    <a:pt x="263892" y="1219908"/>
                  </a:lnTo>
                  <a:lnTo>
                    <a:pt x="307005" y="1230267"/>
                  </a:lnTo>
                  <a:lnTo>
                    <a:pt x="350861" y="1235446"/>
                  </a:lnTo>
                  <a:lnTo>
                    <a:pt x="394965" y="1235446"/>
                  </a:lnTo>
                  <a:lnTo>
                    <a:pt x="438821" y="1230267"/>
                  </a:lnTo>
                  <a:lnTo>
                    <a:pt x="481934" y="1219908"/>
                  </a:lnTo>
                  <a:lnTo>
                    <a:pt x="523810" y="1204370"/>
                  </a:lnTo>
                  <a:lnTo>
                    <a:pt x="563953" y="1183653"/>
                  </a:lnTo>
                  <a:lnTo>
                    <a:pt x="601868" y="1157756"/>
                  </a:lnTo>
                  <a:lnTo>
                    <a:pt x="637060" y="1126680"/>
                  </a:lnTo>
                  <a:lnTo>
                    <a:pt x="1730692" y="33049"/>
                  </a:lnTo>
                  <a:lnTo>
                    <a:pt x="1730692" y="0"/>
                  </a:lnTo>
                  <a:close/>
                </a:path>
              </a:pathLst>
            </a:custGeom>
            <a:solidFill>
              <a:srgbClr val="FCC9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07299" y="1447552"/>
            <a:ext cx="5774690" cy="6654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pc="-40" dirty="0"/>
              <a:t>Economics</a:t>
            </a:r>
            <a:r>
              <a:rPr spc="-95" dirty="0"/>
              <a:t> </a:t>
            </a:r>
            <a:r>
              <a:rPr spc="-70" dirty="0"/>
              <a:t>and</a:t>
            </a:r>
            <a:r>
              <a:rPr spc="-90" dirty="0"/>
              <a:t> </a:t>
            </a:r>
            <a:r>
              <a:rPr spc="-100" dirty="0"/>
              <a:t>me</a:t>
            </a:r>
            <a:r>
              <a:rPr spc="-95" dirty="0"/>
              <a:t> </a:t>
            </a:r>
            <a:r>
              <a:rPr spc="-254" dirty="0"/>
              <a:t>-</a:t>
            </a:r>
            <a:r>
              <a:rPr spc="-90" dirty="0"/>
              <a:t> </a:t>
            </a:r>
            <a:r>
              <a:rPr spc="-95" dirty="0"/>
              <a:t>career </a:t>
            </a:r>
            <a:r>
              <a:rPr spc="-10" dirty="0"/>
              <a:t>snapshots</a:t>
            </a: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300" spc="-55" dirty="0">
                <a:solidFill>
                  <a:srgbClr val="1C205C"/>
                </a:solidFill>
              </a:rPr>
              <a:t>Dr</a:t>
            </a:r>
            <a:r>
              <a:rPr sz="1300" spc="-45" dirty="0">
                <a:solidFill>
                  <a:srgbClr val="1C205C"/>
                </a:solidFill>
              </a:rPr>
              <a:t> </a:t>
            </a:r>
            <a:r>
              <a:rPr sz="1300" spc="-40" dirty="0">
                <a:solidFill>
                  <a:srgbClr val="1C205C"/>
                </a:solidFill>
              </a:rPr>
              <a:t>Karen </a:t>
            </a:r>
            <a:r>
              <a:rPr sz="1300" spc="-70" dirty="0">
                <a:solidFill>
                  <a:srgbClr val="1C205C"/>
                </a:solidFill>
              </a:rPr>
              <a:t>Bonner,</a:t>
            </a:r>
            <a:r>
              <a:rPr sz="1300" spc="-40" dirty="0">
                <a:solidFill>
                  <a:srgbClr val="1C205C"/>
                </a:solidFill>
              </a:rPr>
              <a:t> Principal Economist, </a:t>
            </a:r>
            <a:r>
              <a:rPr sz="1300" spc="-45" dirty="0">
                <a:solidFill>
                  <a:srgbClr val="1C205C"/>
                </a:solidFill>
              </a:rPr>
              <a:t>Ulster</a:t>
            </a:r>
            <a:r>
              <a:rPr sz="1300" spc="-40" dirty="0">
                <a:solidFill>
                  <a:srgbClr val="1C205C"/>
                </a:solidFill>
              </a:rPr>
              <a:t> </a:t>
            </a:r>
            <a:r>
              <a:rPr sz="1300" spc="-60" dirty="0">
                <a:solidFill>
                  <a:srgbClr val="1C205C"/>
                </a:solidFill>
              </a:rPr>
              <a:t>University</a:t>
            </a:r>
            <a:r>
              <a:rPr sz="1300" spc="-40" dirty="0">
                <a:solidFill>
                  <a:srgbClr val="1C205C"/>
                </a:solidFill>
              </a:rPr>
              <a:t> </a:t>
            </a:r>
            <a:r>
              <a:rPr sz="1300" spc="-35" dirty="0">
                <a:solidFill>
                  <a:srgbClr val="1C205C"/>
                </a:solidFill>
              </a:rPr>
              <a:t>Economic</a:t>
            </a:r>
            <a:r>
              <a:rPr sz="1300" spc="-40" dirty="0">
                <a:solidFill>
                  <a:srgbClr val="1C205C"/>
                </a:solidFill>
              </a:rPr>
              <a:t> </a:t>
            </a:r>
            <a:r>
              <a:rPr sz="1300" spc="-50" dirty="0">
                <a:solidFill>
                  <a:srgbClr val="1C205C"/>
                </a:solidFill>
              </a:rPr>
              <a:t>Policy</a:t>
            </a:r>
            <a:r>
              <a:rPr sz="1300" spc="-40" dirty="0">
                <a:solidFill>
                  <a:srgbClr val="1C205C"/>
                </a:solidFill>
              </a:rPr>
              <a:t> </a:t>
            </a:r>
            <a:r>
              <a:rPr sz="1300" spc="-10" dirty="0">
                <a:solidFill>
                  <a:srgbClr val="1C205C"/>
                </a:solidFill>
              </a:rPr>
              <a:t>Centre</a:t>
            </a:r>
            <a:endParaRPr sz="1300" dirty="0"/>
          </a:p>
        </p:txBody>
      </p:sp>
      <p:sp>
        <p:nvSpPr>
          <p:cNvPr id="25" name="object 25"/>
          <p:cNvSpPr txBox="1"/>
          <p:nvPr/>
        </p:nvSpPr>
        <p:spPr>
          <a:xfrm>
            <a:off x="720001" y="2278456"/>
            <a:ext cx="9252585" cy="540385"/>
          </a:xfrm>
          <a:prstGeom prst="rect">
            <a:avLst/>
          </a:prstGeom>
          <a:solidFill>
            <a:srgbClr val="F3E9F1"/>
          </a:solidFill>
        </p:spPr>
        <p:txBody>
          <a:bodyPr vert="horz" wrap="square" lIns="0" tIns="29209" rIns="0" bIns="0" rtlCol="0">
            <a:spAutoFit/>
          </a:bodyPr>
          <a:lstStyle/>
          <a:p>
            <a:pPr marL="71755" marR="141605" algn="just">
              <a:lnSpc>
                <a:spcPct val="100000"/>
              </a:lnSpc>
              <a:spcBef>
                <a:spcPts val="229"/>
              </a:spcBef>
            </a:pPr>
            <a:r>
              <a:rPr sz="1000" b="1" spc="-100" dirty="0">
                <a:solidFill>
                  <a:srgbClr val="8A1F73"/>
                </a:solidFill>
                <a:latin typeface="Trebuchet MS"/>
                <a:cs typeface="Trebuchet MS"/>
              </a:rPr>
              <a:t>“There</a:t>
            </a:r>
            <a:r>
              <a:rPr sz="1000" b="1" spc="2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8A1F73"/>
                </a:solidFill>
                <a:latin typeface="Trebuchet MS"/>
                <a:cs typeface="Trebuchet MS"/>
              </a:rPr>
              <a:t>are</a:t>
            </a:r>
            <a:r>
              <a:rPr sz="1000" b="1" spc="-1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a</a:t>
            </a:r>
            <a:r>
              <a:rPr sz="1000" b="1" spc="-4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70" dirty="0">
                <a:solidFill>
                  <a:srgbClr val="8A1F73"/>
                </a:solidFill>
                <a:latin typeface="Trebuchet MS"/>
                <a:cs typeface="Trebuchet MS"/>
              </a:rPr>
              <a:t>variety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5" dirty="0">
                <a:solidFill>
                  <a:srgbClr val="8A1F73"/>
                </a:solidFill>
                <a:latin typeface="Trebuchet MS"/>
                <a:cs typeface="Trebuchet MS"/>
              </a:rPr>
              <a:t>of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economist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roles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rgbClr val="8A1F73"/>
                </a:solidFill>
                <a:latin typeface="Trebuchet MS"/>
                <a:cs typeface="Trebuchet MS"/>
              </a:rPr>
              <a:t>that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95" dirty="0">
                <a:solidFill>
                  <a:srgbClr val="8A1F73"/>
                </a:solidFill>
                <a:latin typeface="Trebuchet MS"/>
                <a:cs typeface="Trebuchet MS"/>
              </a:rPr>
              <a:t>you</a:t>
            </a:r>
            <a:r>
              <a:rPr sz="1000" b="1" spc="2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8A1F73"/>
                </a:solidFill>
                <a:latin typeface="Trebuchet MS"/>
                <a:cs typeface="Trebuchet MS"/>
              </a:rPr>
              <a:t>can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85" dirty="0">
                <a:solidFill>
                  <a:srgbClr val="8A1F73"/>
                </a:solidFill>
                <a:latin typeface="Trebuchet MS"/>
                <a:cs typeface="Trebuchet MS"/>
              </a:rPr>
              <a:t>enter,</a:t>
            </a:r>
            <a:r>
              <a:rPr sz="1000" b="1" spc="1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including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40" dirty="0">
                <a:solidFill>
                  <a:srgbClr val="8A1F73"/>
                </a:solidFill>
                <a:latin typeface="Trebuchet MS"/>
                <a:cs typeface="Trebuchet MS"/>
              </a:rPr>
              <a:t>working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8A1F73"/>
                </a:solidFill>
                <a:latin typeface="Trebuchet MS"/>
                <a:cs typeface="Trebuchet MS"/>
              </a:rPr>
              <a:t>in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55" dirty="0">
                <a:solidFill>
                  <a:srgbClr val="8A1F73"/>
                </a:solidFill>
                <a:latin typeface="Trebuchet MS"/>
                <a:cs typeface="Trebuchet MS"/>
              </a:rPr>
              <a:t>government,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consultancies,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5" dirty="0">
                <a:solidFill>
                  <a:srgbClr val="8A1F73"/>
                </a:solidFill>
                <a:latin typeface="Trebuchet MS"/>
                <a:cs typeface="Trebuchet MS"/>
              </a:rPr>
              <a:t>private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sector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8A1F73"/>
                </a:solidFill>
                <a:latin typeface="Trebuchet MS"/>
                <a:cs typeface="Trebuchet MS"/>
              </a:rPr>
              <a:t>businesses,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40" dirty="0">
                <a:solidFill>
                  <a:srgbClr val="8A1F73"/>
                </a:solidFill>
                <a:latin typeface="Trebuchet MS"/>
                <a:cs typeface="Trebuchet MS"/>
              </a:rPr>
              <a:t>research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40" dirty="0">
                <a:solidFill>
                  <a:srgbClr val="8A1F73"/>
                </a:solidFill>
                <a:latin typeface="Trebuchet MS"/>
                <a:cs typeface="Trebuchet MS"/>
              </a:rPr>
              <a:t>and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academia,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8A1F73"/>
                </a:solidFill>
                <a:latin typeface="Trebuchet MS"/>
                <a:cs typeface="Trebuchet MS"/>
              </a:rPr>
              <a:t>and</a:t>
            </a:r>
            <a:r>
              <a:rPr sz="1000" b="1" spc="50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I</a:t>
            </a:r>
            <a:r>
              <a:rPr sz="1000" b="1" spc="-7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5" dirty="0">
                <a:solidFill>
                  <a:srgbClr val="8A1F73"/>
                </a:solidFill>
                <a:latin typeface="Trebuchet MS"/>
                <a:cs typeface="Trebuchet MS"/>
              </a:rPr>
              <a:t>would</a:t>
            </a:r>
            <a:r>
              <a:rPr sz="1000" b="1" spc="-1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8A1F73"/>
                </a:solidFill>
                <a:latin typeface="Trebuchet MS"/>
                <a:cs typeface="Trebuchet MS"/>
              </a:rPr>
              <a:t>particularly</a:t>
            </a:r>
            <a:r>
              <a:rPr sz="1000" b="1" spc="-1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advise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females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75" dirty="0">
                <a:solidFill>
                  <a:srgbClr val="8A1F73"/>
                </a:solidFill>
                <a:latin typeface="Trebuchet MS"/>
                <a:cs typeface="Trebuchet MS"/>
              </a:rPr>
              <a:t>to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consider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5" dirty="0">
                <a:solidFill>
                  <a:srgbClr val="8A1F73"/>
                </a:solidFill>
                <a:latin typeface="Trebuchet MS"/>
                <a:cs typeface="Trebuchet MS"/>
              </a:rPr>
              <a:t>it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as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an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8A1F73"/>
                </a:solidFill>
                <a:latin typeface="Trebuchet MS"/>
                <a:cs typeface="Trebuchet MS"/>
              </a:rPr>
              <a:t>option.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105" dirty="0">
                <a:solidFill>
                  <a:srgbClr val="8A1F73"/>
                </a:solidFill>
                <a:latin typeface="Trebuchet MS"/>
                <a:cs typeface="Trebuchet MS"/>
              </a:rPr>
              <a:t>The</a:t>
            </a:r>
            <a:r>
              <a:rPr sz="1000" b="1" spc="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sector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is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8A1F73"/>
                </a:solidFill>
                <a:latin typeface="Trebuchet MS"/>
                <a:cs typeface="Trebuchet MS"/>
              </a:rPr>
              <a:t>currently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male-</a:t>
            </a:r>
            <a:r>
              <a:rPr sz="1000" b="1" spc="-50" dirty="0">
                <a:solidFill>
                  <a:srgbClr val="8A1F73"/>
                </a:solidFill>
                <a:latin typeface="Trebuchet MS"/>
                <a:cs typeface="Trebuchet MS"/>
              </a:rPr>
              <a:t>dominated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40" dirty="0">
                <a:solidFill>
                  <a:srgbClr val="8A1F73"/>
                </a:solidFill>
                <a:latin typeface="Trebuchet MS"/>
                <a:cs typeface="Trebuchet MS"/>
              </a:rPr>
              <a:t>and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110" dirty="0">
                <a:solidFill>
                  <a:srgbClr val="8A1F73"/>
                </a:solidFill>
                <a:latin typeface="Trebuchet MS"/>
                <a:cs typeface="Trebuchet MS"/>
              </a:rPr>
              <a:t>we</a:t>
            </a:r>
            <a:r>
              <a:rPr sz="1000" b="1" spc="3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8A1F73"/>
                </a:solidFill>
                <a:latin typeface="Trebuchet MS"/>
                <a:cs typeface="Trebuchet MS"/>
              </a:rPr>
              <a:t>do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55" dirty="0">
                <a:solidFill>
                  <a:srgbClr val="8A1F73"/>
                </a:solidFill>
                <a:latin typeface="Trebuchet MS"/>
                <a:cs typeface="Trebuchet MS"/>
              </a:rPr>
              <a:t>need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8A1F73"/>
                </a:solidFill>
                <a:latin typeface="Trebuchet MS"/>
                <a:cs typeface="Trebuchet MS"/>
              </a:rPr>
              <a:t>more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8A1F73"/>
                </a:solidFill>
                <a:latin typeface="Trebuchet MS"/>
                <a:cs typeface="Trebuchet MS"/>
              </a:rPr>
              <a:t>diversity,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so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5" dirty="0">
                <a:solidFill>
                  <a:srgbClr val="8A1F73"/>
                </a:solidFill>
                <a:latin typeface="Trebuchet MS"/>
                <a:cs typeface="Trebuchet MS"/>
              </a:rPr>
              <a:t>there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8A1F73"/>
                </a:solidFill>
                <a:latin typeface="Trebuchet MS"/>
                <a:cs typeface="Trebuchet MS"/>
              </a:rPr>
              <a:t>are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8A1F73"/>
                </a:solidFill>
                <a:latin typeface="Trebuchet MS"/>
                <a:cs typeface="Trebuchet MS"/>
              </a:rPr>
              <a:t>definitely</a:t>
            </a:r>
            <a:r>
              <a:rPr sz="1000" b="1" spc="-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A1F73"/>
                </a:solidFill>
                <a:latin typeface="Trebuchet MS"/>
                <a:cs typeface="Trebuchet MS"/>
              </a:rPr>
              <a:t>plenty </a:t>
            </a:r>
            <a:r>
              <a:rPr sz="1000" b="1" spc="-50" dirty="0">
                <a:solidFill>
                  <a:srgbClr val="8A1F73"/>
                </a:solidFill>
                <a:latin typeface="Trebuchet MS"/>
                <a:cs typeface="Trebuchet MS"/>
              </a:rPr>
              <a:t>of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rgbClr val="8A1F73"/>
                </a:solidFill>
                <a:latin typeface="Trebuchet MS"/>
                <a:cs typeface="Trebuchet MS"/>
              </a:rPr>
              <a:t>opportunities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and </a:t>
            </a:r>
            <a:r>
              <a:rPr sz="1000" b="1" spc="-40" dirty="0">
                <a:solidFill>
                  <a:srgbClr val="8A1F73"/>
                </a:solidFill>
                <a:latin typeface="Trebuchet MS"/>
                <a:cs typeface="Trebuchet MS"/>
              </a:rPr>
              <a:t>support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8A1F73"/>
                </a:solidFill>
                <a:latin typeface="Trebuchet MS"/>
                <a:cs typeface="Trebuchet MS"/>
              </a:rPr>
              <a:t>for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females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55" dirty="0">
                <a:solidFill>
                  <a:srgbClr val="8A1F73"/>
                </a:solidFill>
                <a:latin typeface="Trebuchet MS"/>
                <a:cs typeface="Trebuchet MS"/>
              </a:rPr>
              <a:t>who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rgbClr val="8A1F73"/>
                </a:solidFill>
                <a:latin typeface="Trebuchet MS"/>
                <a:cs typeface="Trebuchet MS"/>
              </a:rPr>
              <a:t>want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8A1F73"/>
                </a:solidFill>
                <a:latin typeface="Trebuchet MS"/>
                <a:cs typeface="Trebuchet MS"/>
              </a:rPr>
              <a:t>to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40" dirty="0">
                <a:solidFill>
                  <a:srgbClr val="8A1F73"/>
                </a:solidFill>
                <a:latin typeface="Trebuchet MS"/>
                <a:cs typeface="Trebuchet MS"/>
              </a:rPr>
              <a:t>pursue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8A1F73"/>
                </a:solidFill>
                <a:latin typeface="Trebuchet MS"/>
                <a:cs typeface="Trebuchet MS"/>
              </a:rPr>
              <a:t>it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as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8A1F73"/>
                </a:solidFill>
                <a:latin typeface="Trebuchet MS"/>
                <a:cs typeface="Trebuchet MS"/>
              </a:rPr>
              <a:t>a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A1F73"/>
                </a:solidFill>
                <a:latin typeface="Trebuchet MS"/>
                <a:cs typeface="Trebuchet MS"/>
              </a:rPr>
              <a:t>career.”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9299" y="3006961"/>
            <a:ext cx="2536825" cy="14224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b="1" dirty="0">
                <a:solidFill>
                  <a:srgbClr val="7263A9"/>
                </a:solidFill>
                <a:latin typeface="Trebuchet MS"/>
                <a:cs typeface="Trebuchet MS"/>
              </a:rPr>
              <a:t>My</a:t>
            </a:r>
            <a:r>
              <a:rPr sz="1200" b="1" spc="-55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50" dirty="0">
                <a:solidFill>
                  <a:srgbClr val="7263A9"/>
                </a:solidFill>
                <a:latin typeface="Trebuchet MS"/>
                <a:cs typeface="Trebuchet MS"/>
              </a:rPr>
              <a:t>career </a:t>
            </a:r>
            <a:r>
              <a:rPr sz="1200" b="1" spc="-10" dirty="0">
                <a:solidFill>
                  <a:srgbClr val="7263A9"/>
                </a:solidFill>
                <a:latin typeface="Trebuchet MS"/>
                <a:cs typeface="Trebuchet MS"/>
              </a:rPr>
              <a:t>journey</a:t>
            </a:r>
            <a:endParaRPr sz="12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r>
              <a:rPr sz="1000" spc="-55" dirty="0">
                <a:latin typeface="Lucida Sans Unicode"/>
                <a:cs typeface="Lucida Sans Unicode"/>
              </a:rPr>
              <a:t>“My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career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economics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started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14" dirty="0">
                <a:latin typeface="Lucida Sans Unicode"/>
                <a:cs typeface="Lucida Sans Unicode"/>
              </a:rPr>
              <a:t>by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attending </a:t>
            </a:r>
            <a:r>
              <a:rPr sz="1000" spc="-55" dirty="0">
                <a:latin typeface="Lucida Sans Unicode"/>
                <a:cs typeface="Lucida Sans Unicode"/>
              </a:rPr>
              <a:t>an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open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day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at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Ulster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University.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Lucida Sans Unicode"/>
                <a:cs typeface="Lucida Sans Unicode"/>
              </a:rPr>
              <a:t>I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didn’t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have </a:t>
            </a:r>
            <a:r>
              <a:rPr sz="1000" spc="-85" dirty="0">
                <a:latin typeface="Lucida Sans Unicode"/>
                <a:cs typeface="Lucida Sans Unicode"/>
              </a:rPr>
              <a:t>any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awareness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of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subject,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100" dirty="0">
                <a:latin typeface="Lucida Sans Unicode"/>
                <a:cs typeface="Lucida Sans Unicode"/>
              </a:rPr>
              <a:t>however,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Lucida Sans Unicode"/>
                <a:cs typeface="Lucida Sans Unicode"/>
              </a:rPr>
              <a:t>I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really </a:t>
            </a:r>
            <a:r>
              <a:rPr sz="1000" spc="-90" dirty="0">
                <a:latin typeface="Lucida Sans Unicode"/>
                <a:cs typeface="Lucida Sans Unicode"/>
              </a:rPr>
              <a:t>enjoyed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economic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105" dirty="0">
                <a:latin typeface="Lucida Sans Unicode"/>
                <a:cs typeface="Lucida Sans Unicode"/>
              </a:rPr>
              <a:t>geography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focus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of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my </a:t>
            </a:r>
            <a:r>
              <a:rPr sz="1000" spc="-95" dirty="0">
                <a:latin typeface="Lucida Sans Unicode"/>
                <a:cs typeface="Lucida Sans Unicode"/>
              </a:rPr>
              <a:t>Geography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155" dirty="0">
                <a:latin typeface="Lucida Sans Unicode"/>
                <a:cs typeface="Lucida Sans Unicode"/>
              </a:rPr>
              <a:t>A-</a:t>
            </a:r>
            <a:r>
              <a:rPr sz="1000" spc="-95" dirty="0">
                <a:latin typeface="Lucida Sans Unicode"/>
                <a:cs typeface="Lucida Sans Unicode"/>
              </a:rPr>
              <a:t>level.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Speaking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some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of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the </a:t>
            </a:r>
            <a:r>
              <a:rPr sz="1000" spc="-80" dirty="0">
                <a:latin typeface="Lucida Sans Unicode"/>
                <a:cs typeface="Lucida Sans Unicode"/>
              </a:rPr>
              <a:t>economics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lecturers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sparked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135" dirty="0">
                <a:latin typeface="Lucida Sans Unicode"/>
                <a:cs typeface="Lucida Sans Unicode"/>
              </a:rPr>
              <a:t>my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interest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Lucida Sans Unicode"/>
                <a:cs typeface="Lucida Sans Unicode"/>
              </a:rPr>
              <a:t>I </a:t>
            </a:r>
            <a:r>
              <a:rPr sz="1000" spc="-70" dirty="0">
                <a:latin typeface="Lucida Sans Unicode"/>
                <a:cs typeface="Lucida Sans Unicode"/>
              </a:rPr>
              <a:t>later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enrolled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on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Economics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degree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course.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9299" y="4547880"/>
            <a:ext cx="27012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85" dirty="0">
                <a:latin typeface="Lucida Sans Unicode"/>
                <a:cs typeface="Lucida Sans Unicode"/>
              </a:rPr>
              <a:t>After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graduation,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Lucida Sans Unicode"/>
                <a:cs typeface="Lucida Sans Unicode"/>
              </a:rPr>
              <a:t>I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joined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Northern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Ireland </a:t>
            </a:r>
            <a:r>
              <a:rPr sz="1000" spc="-80" dirty="0">
                <a:latin typeface="Lucida Sans Unicode"/>
                <a:cs typeface="Lucida Sans Unicode"/>
              </a:rPr>
              <a:t>Economic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Research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Centre.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Lucida Sans Unicode"/>
                <a:cs typeface="Lucida Sans Unicode"/>
              </a:rPr>
              <a:t>I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undertook</a:t>
            </a:r>
            <a:r>
              <a:rPr sz="1000" spc="-30" dirty="0">
                <a:latin typeface="Lucida Sans Unicode"/>
                <a:cs typeface="Lucida Sans Unicode"/>
              </a:rPr>
              <a:t> a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45" dirty="0">
                <a:latin typeface="Lucida Sans Unicode"/>
                <a:cs typeface="Lucida Sans Unicode"/>
              </a:rPr>
              <a:t>Masters </a:t>
            </a:r>
            <a:r>
              <a:rPr sz="1000" spc="-85" dirty="0">
                <a:latin typeface="Lucida Sans Unicode"/>
                <a:cs typeface="Lucida Sans Unicode"/>
              </a:rPr>
              <a:t>degree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Economics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120" dirty="0">
                <a:latin typeface="Lucida Sans Unicode"/>
                <a:cs typeface="Lucida Sans Unicode"/>
              </a:rPr>
              <a:t>part-</a:t>
            </a:r>
            <a:r>
              <a:rPr sz="1000" spc="-80" dirty="0">
                <a:latin typeface="Lucida Sans Unicode"/>
                <a:cs typeface="Lucida Sans Unicode"/>
              </a:rPr>
              <a:t>time,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while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110" dirty="0">
                <a:latin typeface="Lucida Sans Unicode"/>
                <a:cs typeface="Lucida Sans Unicode"/>
              </a:rPr>
              <a:t>working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as </a:t>
            </a:r>
            <a:r>
              <a:rPr sz="1000" spc="-55" dirty="0">
                <a:latin typeface="Lucida Sans Unicode"/>
                <a:cs typeface="Lucida Sans Unicode"/>
              </a:rPr>
              <a:t>an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economist,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then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completed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30" dirty="0">
                <a:latin typeface="Lucida Sans Unicode"/>
                <a:cs typeface="Lucida Sans Unicode"/>
              </a:rPr>
              <a:t>a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PhD.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9299" y="5301498"/>
            <a:ext cx="2555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Lucida Sans Unicode"/>
                <a:cs typeface="Lucida Sans Unicode"/>
              </a:rPr>
              <a:t>I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currently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10" dirty="0">
                <a:latin typeface="Lucida Sans Unicode"/>
                <a:cs typeface="Lucida Sans Unicode"/>
              </a:rPr>
              <a:t>work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45" dirty="0">
                <a:latin typeface="Lucida Sans Unicode"/>
                <a:cs typeface="Lucida Sans Unicode"/>
              </a:rPr>
              <a:t>as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principal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economist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at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the </a:t>
            </a:r>
            <a:r>
              <a:rPr sz="1000" spc="-75" dirty="0">
                <a:latin typeface="Lucida Sans Unicode"/>
                <a:cs typeface="Lucida Sans Unicode"/>
              </a:rPr>
              <a:t>Ulster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University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Economic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Policy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Centre,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40" dirty="0">
                <a:latin typeface="Lucida Sans Unicode"/>
                <a:cs typeface="Lucida Sans Unicode"/>
              </a:rPr>
              <a:t>where </a:t>
            </a:r>
            <a:r>
              <a:rPr sz="1000" b="1" dirty="0">
                <a:solidFill>
                  <a:srgbClr val="0082C2"/>
                </a:solidFill>
                <a:latin typeface="Trebuchet MS"/>
                <a:cs typeface="Trebuchet MS"/>
              </a:rPr>
              <a:t>I</a:t>
            </a:r>
            <a:r>
              <a:rPr sz="1000" b="1" spc="-40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0082C2"/>
                </a:solidFill>
                <a:latin typeface="Trebuchet MS"/>
                <a:cs typeface="Trebuchet MS"/>
              </a:rPr>
              <a:t>lead</a:t>
            </a:r>
            <a:r>
              <a:rPr sz="1000" b="1" spc="-3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82C2"/>
                </a:solidFill>
                <a:latin typeface="Trebuchet MS"/>
                <a:cs typeface="Trebuchet MS"/>
              </a:rPr>
              <a:t>a</a:t>
            </a:r>
            <a:r>
              <a:rPr sz="1000" b="1" spc="-3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0082C2"/>
                </a:solidFill>
                <a:latin typeface="Trebuchet MS"/>
                <a:cs typeface="Trebuchet MS"/>
              </a:rPr>
              <a:t>strand</a:t>
            </a:r>
            <a:r>
              <a:rPr sz="1000" b="1" spc="-3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0082C2"/>
                </a:solidFill>
                <a:latin typeface="Trebuchet MS"/>
                <a:cs typeface="Trebuchet MS"/>
              </a:rPr>
              <a:t>of</a:t>
            </a:r>
            <a:r>
              <a:rPr sz="1000" b="1" spc="-3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40" dirty="0">
                <a:solidFill>
                  <a:srgbClr val="0082C2"/>
                </a:solidFill>
                <a:latin typeface="Trebuchet MS"/>
                <a:cs typeface="Trebuchet MS"/>
              </a:rPr>
              <a:t>research</a:t>
            </a:r>
            <a:r>
              <a:rPr sz="1000" b="1" spc="-3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0082C2"/>
                </a:solidFill>
                <a:latin typeface="Trebuchet MS"/>
                <a:cs typeface="Trebuchet MS"/>
              </a:rPr>
              <a:t>focusing</a:t>
            </a:r>
            <a:r>
              <a:rPr sz="1000" b="1" spc="-40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rgbClr val="0082C2"/>
                </a:solidFill>
                <a:latin typeface="Trebuchet MS"/>
                <a:cs typeface="Trebuchet MS"/>
              </a:rPr>
              <a:t>mainly</a:t>
            </a:r>
            <a:r>
              <a:rPr sz="1000" b="1" spc="-3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0082C2"/>
                </a:solidFill>
                <a:latin typeface="Trebuchet MS"/>
                <a:cs typeface="Trebuchet MS"/>
              </a:rPr>
              <a:t>on </a:t>
            </a:r>
            <a:r>
              <a:rPr sz="1000" b="1" spc="-55" dirty="0">
                <a:solidFill>
                  <a:srgbClr val="0082C2"/>
                </a:solidFill>
                <a:latin typeface="Trebuchet MS"/>
                <a:cs typeface="Trebuchet MS"/>
              </a:rPr>
              <a:t>entrepreneurship</a:t>
            </a:r>
            <a:r>
              <a:rPr sz="1000" b="1" spc="-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0082C2"/>
                </a:solidFill>
                <a:latin typeface="Trebuchet MS"/>
                <a:cs typeface="Trebuchet MS"/>
              </a:rPr>
              <a:t>and</a:t>
            </a:r>
            <a:r>
              <a:rPr sz="1000" b="1" spc="-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0082C2"/>
                </a:solidFill>
                <a:latin typeface="Trebuchet MS"/>
                <a:cs typeface="Trebuchet MS"/>
              </a:rPr>
              <a:t>business</a:t>
            </a:r>
            <a:r>
              <a:rPr sz="1000" b="1" spc="-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0082C2"/>
                </a:solidFill>
                <a:latin typeface="Trebuchet MS"/>
                <a:cs typeface="Trebuchet MS"/>
              </a:rPr>
              <a:t>growth.</a:t>
            </a:r>
            <a:r>
              <a:rPr sz="1000" spc="-10" dirty="0">
                <a:latin typeface="Lucida Sans Unicode"/>
                <a:cs typeface="Lucida Sans Unicode"/>
              </a:rPr>
              <a:t>”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95299" y="3006961"/>
            <a:ext cx="2444750" cy="9652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b="1" spc="-40" dirty="0">
                <a:solidFill>
                  <a:srgbClr val="7263A9"/>
                </a:solidFill>
                <a:latin typeface="Trebuchet MS"/>
                <a:cs typeface="Trebuchet MS"/>
              </a:rPr>
              <a:t>A</a:t>
            </a:r>
            <a:r>
              <a:rPr sz="1200" b="1" spc="-45" dirty="0">
                <a:solidFill>
                  <a:srgbClr val="7263A9"/>
                </a:solidFill>
                <a:latin typeface="Trebuchet MS"/>
                <a:cs typeface="Trebuchet MS"/>
              </a:rPr>
              <a:t> typical </a:t>
            </a:r>
            <a:r>
              <a:rPr sz="1200" b="1" spc="-70" dirty="0">
                <a:solidFill>
                  <a:srgbClr val="7263A9"/>
                </a:solidFill>
                <a:latin typeface="Trebuchet MS"/>
                <a:cs typeface="Trebuchet MS"/>
              </a:rPr>
              <a:t>day</a:t>
            </a:r>
            <a:r>
              <a:rPr sz="1200" b="1" spc="-45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60" dirty="0">
                <a:solidFill>
                  <a:srgbClr val="7263A9"/>
                </a:solidFill>
                <a:latin typeface="Trebuchet MS"/>
                <a:cs typeface="Trebuchet MS"/>
              </a:rPr>
              <a:t>in</a:t>
            </a:r>
            <a:r>
              <a:rPr sz="1200" b="1" spc="-45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100" dirty="0">
                <a:solidFill>
                  <a:srgbClr val="7263A9"/>
                </a:solidFill>
                <a:latin typeface="Trebuchet MS"/>
                <a:cs typeface="Trebuchet MS"/>
              </a:rPr>
              <a:t>my</a:t>
            </a:r>
            <a:r>
              <a:rPr sz="1200" b="1" spc="-45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7263A9"/>
                </a:solidFill>
                <a:latin typeface="Trebuchet MS"/>
                <a:cs typeface="Trebuchet MS"/>
              </a:rPr>
              <a:t>role</a:t>
            </a:r>
            <a:endParaRPr sz="12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r>
              <a:rPr sz="1000" spc="-80" dirty="0">
                <a:latin typeface="Lucida Sans Unicode"/>
                <a:cs typeface="Lucida Sans Unicode"/>
              </a:rPr>
              <a:t>“Working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Economic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Policy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Centre,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the </a:t>
            </a:r>
            <a:r>
              <a:rPr sz="1000" spc="-80" dirty="0">
                <a:latin typeface="Lucida Sans Unicode"/>
                <a:cs typeface="Lucida Sans Unicode"/>
              </a:rPr>
              <a:t>main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activities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Lucida Sans Unicode"/>
                <a:cs typeface="Lucida Sans Unicode"/>
              </a:rPr>
              <a:t>I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am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involved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are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30" dirty="0">
                <a:latin typeface="Lucida Sans Unicode"/>
                <a:cs typeface="Lucida Sans Unicode"/>
              </a:rPr>
              <a:t>analysing </a:t>
            </a:r>
            <a:r>
              <a:rPr sz="1000" spc="-60" dirty="0">
                <a:latin typeface="Lucida Sans Unicode"/>
                <a:cs typeface="Lucida Sans Unicode"/>
              </a:rPr>
              <a:t>data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100" dirty="0">
                <a:latin typeface="Lucida Sans Unicode"/>
                <a:cs typeface="Lucida Sans Unicode"/>
              </a:rPr>
              <a:t>writing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reports,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produce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Lucida Sans Unicode"/>
                <a:cs typeface="Lucida Sans Unicode"/>
              </a:rPr>
              <a:t>evidence </a:t>
            </a:r>
            <a:r>
              <a:rPr sz="1000" spc="-95" dirty="0">
                <a:latin typeface="Lucida Sans Unicode"/>
                <a:cs typeface="Lucida Sans Unicode"/>
              </a:rPr>
              <a:t>for</a:t>
            </a:r>
            <a:r>
              <a:rPr sz="1000" spc="-5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policymakers.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95299" y="4090680"/>
            <a:ext cx="25761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0082C2"/>
                </a:solidFill>
                <a:latin typeface="Trebuchet MS"/>
                <a:cs typeface="Trebuchet MS"/>
              </a:rPr>
              <a:t>We</a:t>
            </a:r>
            <a:r>
              <a:rPr sz="1000" b="1" spc="-3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0082C2"/>
                </a:solidFill>
                <a:latin typeface="Trebuchet MS"/>
                <a:cs typeface="Trebuchet MS"/>
              </a:rPr>
              <a:t>engage</a:t>
            </a:r>
            <a:r>
              <a:rPr sz="1000" b="1" spc="-3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0082C2"/>
                </a:solidFill>
                <a:latin typeface="Trebuchet MS"/>
                <a:cs typeface="Trebuchet MS"/>
              </a:rPr>
              <a:t>widely</a:t>
            </a:r>
            <a:r>
              <a:rPr sz="1000" b="1" spc="-3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55" dirty="0">
                <a:solidFill>
                  <a:srgbClr val="0082C2"/>
                </a:solidFill>
                <a:latin typeface="Trebuchet MS"/>
                <a:cs typeface="Trebuchet MS"/>
              </a:rPr>
              <a:t>with</a:t>
            </a:r>
            <a:r>
              <a:rPr sz="1000" b="1" spc="-3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0082C2"/>
                </a:solidFill>
                <a:latin typeface="Trebuchet MS"/>
                <a:cs typeface="Trebuchet MS"/>
              </a:rPr>
              <a:t>external</a:t>
            </a:r>
            <a:r>
              <a:rPr sz="1000" b="1" spc="-3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0082C2"/>
                </a:solidFill>
                <a:latin typeface="Trebuchet MS"/>
                <a:cs typeface="Trebuchet MS"/>
              </a:rPr>
              <a:t>stakeholders, </a:t>
            </a:r>
            <a:r>
              <a:rPr sz="1000" spc="-75" dirty="0">
                <a:latin typeface="Lucida Sans Unicode"/>
                <a:cs typeface="Lucida Sans Unicode"/>
              </a:rPr>
              <a:t>so</a:t>
            </a:r>
            <a:r>
              <a:rPr sz="1000" spc="-50" dirty="0">
                <a:latin typeface="Lucida Sans Unicode"/>
                <a:cs typeface="Lucida Sans Unicode"/>
              </a:rPr>
              <a:t> I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could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be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meeting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with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sponsors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talk </a:t>
            </a:r>
            <a:r>
              <a:rPr sz="1000" spc="-105" dirty="0">
                <a:latin typeface="Lucida Sans Unicode"/>
                <a:cs typeface="Lucida Sans Unicode"/>
              </a:rPr>
              <a:t>through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ideas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for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projects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or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presenting</a:t>
            </a:r>
            <a:r>
              <a:rPr sz="1000" spc="-35" dirty="0">
                <a:latin typeface="Lucida Sans Unicode"/>
                <a:cs typeface="Lucida Sans Unicode"/>
              </a:rPr>
              <a:t> results, </a:t>
            </a:r>
            <a:r>
              <a:rPr sz="1000" spc="-95" dirty="0">
                <a:latin typeface="Lucida Sans Unicode"/>
                <a:cs typeface="Lucida Sans Unicode"/>
              </a:rPr>
              <a:t>for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instance.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Lucida Sans Unicode"/>
                <a:cs typeface="Lucida Sans Unicode"/>
              </a:rPr>
              <a:t>I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could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also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be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consulting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with </a:t>
            </a:r>
            <a:r>
              <a:rPr sz="1000" spc="-70" dirty="0">
                <a:latin typeface="Lucida Sans Unicode"/>
                <a:cs typeface="Lucida Sans Unicode"/>
              </a:rPr>
              <a:t>business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owners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or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policymakers;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105" dirty="0">
                <a:latin typeface="Lucida Sans Unicode"/>
                <a:cs typeface="Lucida Sans Unicode"/>
              </a:rPr>
              <a:t>giving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Lucida Sans Unicode"/>
                <a:cs typeface="Lucida Sans Unicode"/>
              </a:rPr>
              <a:t>a </a:t>
            </a:r>
            <a:r>
              <a:rPr sz="1000" spc="-75" dirty="0">
                <a:latin typeface="Lucida Sans Unicode"/>
                <a:cs typeface="Lucida Sans Unicode"/>
              </a:rPr>
              <a:t>presentation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about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economy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wider </a:t>
            </a:r>
            <a:r>
              <a:rPr sz="1000" spc="-65" dirty="0">
                <a:latin typeface="Lucida Sans Unicode"/>
                <a:cs typeface="Lucida Sans Unicode"/>
              </a:rPr>
              <a:t>audience;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or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100" dirty="0">
                <a:latin typeface="Lucida Sans Unicode"/>
                <a:cs typeface="Lucida Sans Unicode"/>
              </a:rPr>
              <a:t>providing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commentary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the </a:t>
            </a:r>
            <a:r>
              <a:rPr sz="1000" spc="-75" dirty="0">
                <a:latin typeface="Lucida Sans Unicode"/>
                <a:cs typeface="Lucida Sans Unicode"/>
              </a:rPr>
              <a:t>media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about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current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economic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issues.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95299" y="5453898"/>
            <a:ext cx="25895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Lucida Sans Unicode"/>
                <a:cs typeface="Lucida Sans Unicode"/>
              </a:rPr>
              <a:t>I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also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teach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Economic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Policy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module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at </a:t>
            </a:r>
            <a:r>
              <a:rPr sz="1000" spc="-75" dirty="0">
                <a:latin typeface="Lucida Sans Unicode"/>
                <a:cs typeface="Lucida Sans Unicode"/>
              </a:rPr>
              <a:t>Ulster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University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final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year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students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330" dirty="0">
                <a:latin typeface="Lucida Sans Unicode"/>
                <a:cs typeface="Lucida Sans Unicode"/>
              </a:rPr>
              <a:t>-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it’s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great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come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full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circle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be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involved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with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training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105" dirty="0">
                <a:latin typeface="Lucida Sans Unicode"/>
                <a:cs typeface="Lucida Sans Unicode"/>
              </a:rPr>
              <a:t>next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generation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of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economists.”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11300" y="3006961"/>
            <a:ext cx="2603500" cy="12700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b="1" spc="-90" dirty="0">
                <a:solidFill>
                  <a:srgbClr val="7263A9"/>
                </a:solidFill>
                <a:latin typeface="Trebuchet MS"/>
                <a:cs typeface="Trebuchet MS"/>
              </a:rPr>
              <a:t>The</a:t>
            </a:r>
            <a:r>
              <a:rPr sz="1200" b="1" spc="-60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7263A9"/>
                </a:solidFill>
                <a:latin typeface="Trebuchet MS"/>
                <a:cs typeface="Trebuchet MS"/>
              </a:rPr>
              <a:t>impact</a:t>
            </a:r>
            <a:r>
              <a:rPr sz="1200" b="1" spc="-60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50" dirty="0">
                <a:solidFill>
                  <a:srgbClr val="7263A9"/>
                </a:solidFill>
                <a:latin typeface="Trebuchet MS"/>
                <a:cs typeface="Trebuchet MS"/>
              </a:rPr>
              <a:t>of</a:t>
            </a:r>
            <a:r>
              <a:rPr sz="1200" b="1" spc="-55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7263A9"/>
                </a:solidFill>
                <a:latin typeface="Trebuchet MS"/>
                <a:cs typeface="Trebuchet MS"/>
              </a:rPr>
              <a:t>economics</a:t>
            </a:r>
            <a:endParaRPr sz="12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r>
              <a:rPr sz="1000" spc="-75" dirty="0">
                <a:latin typeface="Lucida Sans Unicode"/>
                <a:cs typeface="Lucida Sans Unicode"/>
              </a:rPr>
              <a:t>Economics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is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relevant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everyone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society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and </a:t>
            </a:r>
            <a:r>
              <a:rPr sz="1000" spc="-75" dirty="0">
                <a:latin typeface="Lucida Sans Unicode"/>
                <a:cs typeface="Lucida Sans Unicode"/>
              </a:rPr>
              <a:t>impacts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everyday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lives.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For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example,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inflation</a:t>
            </a:r>
            <a:r>
              <a:rPr sz="1000" spc="-25" dirty="0">
                <a:latin typeface="Lucida Sans Unicode"/>
                <a:cs typeface="Lucida Sans Unicode"/>
              </a:rPr>
              <a:t> is </a:t>
            </a:r>
            <a:r>
              <a:rPr sz="1000" spc="-30" dirty="0">
                <a:latin typeface="Lucida Sans Unicode"/>
                <a:cs typeface="Lucida Sans Unicode"/>
              </a:rPr>
              <a:t>a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major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issue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currently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affecting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people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and </a:t>
            </a:r>
            <a:r>
              <a:rPr sz="1000" spc="-65" dirty="0">
                <a:latin typeface="Lucida Sans Unicode"/>
                <a:cs typeface="Lucida Sans Unicode"/>
              </a:rPr>
              <a:t>businesses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terms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of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higher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prices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for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goods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services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330" dirty="0">
                <a:latin typeface="Lucida Sans Unicode"/>
                <a:cs typeface="Lucida Sans Unicode"/>
              </a:rPr>
              <a:t>-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all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of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us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will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have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noticed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that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our </a:t>
            </a:r>
            <a:r>
              <a:rPr sz="1000" spc="-105" dirty="0">
                <a:latin typeface="Lucida Sans Unicode"/>
                <a:cs typeface="Lucida Sans Unicode"/>
              </a:rPr>
              <a:t>money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doesn’t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stretch</a:t>
            </a:r>
            <a:r>
              <a:rPr sz="1000" spc="-45" dirty="0">
                <a:latin typeface="Lucida Sans Unicode"/>
                <a:cs typeface="Lucida Sans Unicode"/>
              </a:rPr>
              <a:t> as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far</a:t>
            </a:r>
            <a:r>
              <a:rPr sz="1000" spc="-45" dirty="0">
                <a:latin typeface="Lucida Sans Unicode"/>
                <a:cs typeface="Lucida Sans Unicode"/>
              </a:rPr>
              <a:t> as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it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used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to.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11300" y="4395480"/>
            <a:ext cx="26657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latin typeface="Lucida Sans Unicode"/>
                <a:cs typeface="Lucida Sans Unicode"/>
              </a:rPr>
              <a:t>Economic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concepts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can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help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us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understand </a:t>
            </a:r>
            <a:r>
              <a:rPr sz="1000" spc="-110" dirty="0">
                <a:latin typeface="Lucida Sans Unicode"/>
                <a:cs typeface="Lucida Sans Unicode"/>
              </a:rPr>
              <a:t>how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00" dirty="0">
                <a:latin typeface="Lucida Sans Unicode"/>
                <a:cs typeface="Lucida Sans Unicode"/>
              </a:rPr>
              <a:t>world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00" dirty="0">
                <a:latin typeface="Lucida Sans Unicode"/>
                <a:cs typeface="Lucida Sans Unicode"/>
              </a:rPr>
              <a:t>works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reasons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behind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high </a:t>
            </a:r>
            <a:r>
              <a:rPr sz="1000" spc="-75" dirty="0">
                <a:latin typeface="Lucida Sans Unicode"/>
                <a:cs typeface="Lucida Sans Unicode"/>
              </a:rPr>
              <a:t>inflation;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analysing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historical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trends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forecast </a:t>
            </a:r>
            <a:r>
              <a:rPr sz="1000" spc="-110" dirty="0">
                <a:latin typeface="Lucida Sans Unicode"/>
                <a:cs typeface="Lucida Sans Unicode"/>
              </a:rPr>
              <a:t>how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105" dirty="0">
                <a:latin typeface="Lucida Sans Unicode"/>
                <a:cs typeface="Lucida Sans Unicode"/>
              </a:rPr>
              <a:t>long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it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105" dirty="0">
                <a:latin typeface="Lucida Sans Unicode"/>
                <a:cs typeface="Lucida Sans Unicode"/>
              </a:rPr>
              <a:t>might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persist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110" dirty="0">
                <a:latin typeface="Lucida Sans Unicode"/>
                <a:cs typeface="Lucida Sans Unicode"/>
              </a:rPr>
              <a:t>work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out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wider </a:t>
            </a:r>
            <a:r>
              <a:rPr sz="1000" spc="-75" dirty="0">
                <a:latin typeface="Lucida Sans Unicode"/>
                <a:cs typeface="Lucida Sans Unicode"/>
              </a:rPr>
              <a:t>implications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for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economy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society.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11300" y="5301498"/>
            <a:ext cx="2357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0082C2"/>
                </a:solidFill>
                <a:latin typeface="Trebuchet MS"/>
                <a:cs typeface="Trebuchet MS"/>
              </a:rPr>
              <a:t>Economics</a:t>
            </a:r>
            <a:r>
              <a:rPr sz="1000" b="1" spc="-2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0082C2"/>
                </a:solidFill>
                <a:latin typeface="Trebuchet MS"/>
                <a:cs typeface="Trebuchet MS"/>
              </a:rPr>
              <a:t>therefore</a:t>
            </a:r>
            <a:r>
              <a:rPr sz="1000" b="1" spc="-2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0082C2"/>
                </a:solidFill>
                <a:latin typeface="Trebuchet MS"/>
                <a:cs typeface="Trebuchet MS"/>
              </a:rPr>
              <a:t>enables</a:t>
            </a:r>
            <a:r>
              <a:rPr sz="1000" b="1" spc="-2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82C2"/>
                </a:solidFill>
                <a:latin typeface="Trebuchet MS"/>
                <a:cs typeface="Trebuchet MS"/>
              </a:rPr>
              <a:t>us</a:t>
            </a:r>
            <a:r>
              <a:rPr sz="1000" b="1" spc="-20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0082C2"/>
                </a:solidFill>
                <a:latin typeface="Trebuchet MS"/>
                <a:cs typeface="Trebuchet MS"/>
              </a:rPr>
              <a:t>to</a:t>
            </a:r>
            <a:r>
              <a:rPr sz="1000" b="1" spc="-2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0082C2"/>
                </a:solidFill>
                <a:latin typeface="Trebuchet MS"/>
                <a:cs typeface="Trebuchet MS"/>
              </a:rPr>
              <a:t>make </a:t>
            </a:r>
            <a:r>
              <a:rPr sz="1000" b="1" spc="-55" dirty="0">
                <a:solidFill>
                  <a:srgbClr val="0082C2"/>
                </a:solidFill>
                <a:latin typeface="Trebuchet MS"/>
                <a:cs typeface="Trebuchet MS"/>
              </a:rPr>
              <a:t>better</a:t>
            </a:r>
            <a:r>
              <a:rPr sz="1000" b="1" spc="-30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0082C2"/>
                </a:solidFill>
                <a:latin typeface="Trebuchet MS"/>
                <a:cs typeface="Trebuchet MS"/>
              </a:rPr>
              <a:t>choices</a:t>
            </a:r>
            <a:r>
              <a:rPr sz="1000" b="1" spc="-2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rgbClr val="0082C2"/>
                </a:solidFill>
                <a:latin typeface="Trebuchet MS"/>
                <a:cs typeface="Trebuchet MS"/>
              </a:rPr>
              <a:t>in</a:t>
            </a:r>
            <a:r>
              <a:rPr sz="1000" b="1" spc="-30" dirty="0">
                <a:solidFill>
                  <a:srgbClr val="0082C2"/>
                </a:solidFill>
                <a:latin typeface="Trebuchet MS"/>
                <a:cs typeface="Trebuchet MS"/>
              </a:rPr>
              <a:t> response</a:t>
            </a:r>
            <a:r>
              <a:rPr sz="1000" b="1" spc="-2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0082C2"/>
                </a:solidFill>
                <a:latin typeface="Trebuchet MS"/>
                <a:cs typeface="Trebuchet MS"/>
              </a:rPr>
              <a:t>to</a:t>
            </a:r>
            <a:r>
              <a:rPr sz="1000" b="1" spc="-30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0082C2"/>
                </a:solidFill>
                <a:latin typeface="Trebuchet MS"/>
                <a:cs typeface="Trebuchet MS"/>
              </a:rPr>
              <a:t>challenges </a:t>
            </a:r>
            <a:r>
              <a:rPr sz="1000" b="1" spc="-30" dirty="0">
                <a:solidFill>
                  <a:srgbClr val="0082C2"/>
                </a:solidFill>
                <a:latin typeface="Trebuchet MS"/>
                <a:cs typeface="Trebuchet MS"/>
              </a:rPr>
              <a:t>and</a:t>
            </a:r>
            <a:r>
              <a:rPr sz="1000" b="1" spc="-20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rgbClr val="0082C2"/>
                </a:solidFill>
                <a:latin typeface="Trebuchet MS"/>
                <a:cs typeface="Trebuchet MS"/>
              </a:rPr>
              <a:t>opportunities</a:t>
            </a:r>
            <a:r>
              <a:rPr sz="1000" b="1" spc="-15" dirty="0">
                <a:solidFill>
                  <a:srgbClr val="0082C2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that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arise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for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individuals, businesses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government.</a:t>
            </a:r>
            <a:endParaRPr sz="1000" dirty="0">
              <a:latin typeface="Lucida Sans Unicode"/>
              <a:cs typeface="Lucida Sans Unicode"/>
            </a:endParaRPr>
          </a:p>
        </p:txBody>
      </p:sp>
      <p:pic>
        <p:nvPicPr>
          <p:cNvPr id="35" name="object 35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823" y="1323906"/>
            <a:ext cx="1580179" cy="872101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9795484" y="7083483"/>
            <a:ext cx="144780" cy="254000"/>
          </a:xfrm>
          <a:custGeom>
            <a:avLst/>
            <a:gdLst/>
            <a:ahLst/>
            <a:cxnLst/>
            <a:rect l="l" t="t" r="r" b="b"/>
            <a:pathLst>
              <a:path w="144779" h="254000">
                <a:moveTo>
                  <a:pt x="0" y="0"/>
                </a:moveTo>
                <a:lnTo>
                  <a:pt x="0" y="253644"/>
                </a:lnTo>
                <a:lnTo>
                  <a:pt x="144589" y="1268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72003" y="7074486"/>
            <a:ext cx="144780" cy="254000"/>
          </a:xfrm>
          <a:custGeom>
            <a:avLst/>
            <a:gdLst/>
            <a:ahLst/>
            <a:cxnLst/>
            <a:rect l="l" t="t" r="r" b="b"/>
            <a:pathLst>
              <a:path w="144779" h="254000">
                <a:moveTo>
                  <a:pt x="144589" y="0"/>
                </a:moveTo>
                <a:lnTo>
                  <a:pt x="0" y="126822"/>
                </a:lnTo>
                <a:lnTo>
                  <a:pt x="144589" y="253644"/>
                </a:lnTo>
                <a:lnTo>
                  <a:pt x="144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413769" y="6827363"/>
            <a:ext cx="174625" cy="1778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0" b="1" spc="-25" dirty="0">
                <a:latin typeface="Trebuchet MS"/>
                <a:cs typeface="Trebuchet MS"/>
              </a:rPr>
              <a:t>07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4" grpId="0"/>
      <p:bldP spid="25" grpId="0" animBg="1"/>
      <p:bldP spid="26" grpId="0"/>
      <p:bldP spid="27" grpId="0"/>
      <p:bldP spid="28" grpId="0"/>
      <p:bldP spid="29" grpId="0"/>
      <p:bldP spid="31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1434" y="1253490"/>
            <a:ext cx="4898390" cy="6309360"/>
            <a:chOff x="5793963" y="1251163"/>
            <a:chExt cx="4898390" cy="6309360"/>
          </a:xfrm>
        </p:grpSpPr>
        <p:pic>
          <p:nvPicPr>
            <p:cNvPr id="3" name="object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3963" y="1251163"/>
              <a:ext cx="4898039" cy="63088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546000" y="6918357"/>
              <a:ext cx="1140460" cy="641985"/>
            </a:xfrm>
            <a:custGeom>
              <a:avLst/>
              <a:gdLst/>
              <a:ahLst/>
              <a:cxnLst/>
              <a:rect l="l" t="t" r="r" b="b"/>
              <a:pathLst>
                <a:path w="1140459" h="641984">
                  <a:moveTo>
                    <a:pt x="360000" y="0"/>
                  </a:moveTo>
                  <a:lnTo>
                    <a:pt x="314035" y="2928"/>
                  </a:lnTo>
                  <a:lnTo>
                    <a:pt x="268677" y="11715"/>
                  </a:lnTo>
                  <a:lnTo>
                    <a:pt x="224532" y="26360"/>
                  </a:lnTo>
                  <a:lnTo>
                    <a:pt x="182206" y="46862"/>
                  </a:lnTo>
                  <a:lnTo>
                    <a:pt x="142307" y="73223"/>
                  </a:lnTo>
                  <a:lnTo>
                    <a:pt x="105441" y="105441"/>
                  </a:lnTo>
                  <a:lnTo>
                    <a:pt x="73223" y="142307"/>
                  </a:lnTo>
                  <a:lnTo>
                    <a:pt x="46863" y="182206"/>
                  </a:lnTo>
                  <a:lnTo>
                    <a:pt x="26360" y="224532"/>
                  </a:lnTo>
                  <a:lnTo>
                    <a:pt x="11715" y="268677"/>
                  </a:lnTo>
                  <a:lnTo>
                    <a:pt x="2928" y="314035"/>
                  </a:lnTo>
                  <a:lnTo>
                    <a:pt x="0" y="360000"/>
                  </a:lnTo>
                  <a:lnTo>
                    <a:pt x="2928" y="405965"/>
                  </a:lnTo>
                  <a:lnTo>
                    <a:pt x="11715" y="451323"/>
                  </a:lnTo>
                  <a:lnTo>
                    <a:pt x="26360" y="495469"/>
                  </a:lnTo>
                  <a:lnTo>
                    <a:pt x="46863" y="537794"/>
                  </a:lnTo>
                  <a:lnTo>
                    <a:pt x="73223" y="577693"/>
                  </a:lnTo>
                  <a:lnTo>
                    <a:pt x="105441" y="614559"/>
                  </a:lnTo>
                  <a:lnTo>
                    <a:pt x="132529" y="641647"/>
                  </a:lnTo>
                  <a:lnTo>
                    <a:pt x="1140152" y="641647"/>
                  </a:lnTo>
                  <a:lnTo>
                    <a:pt x="1096321" y="587203"/>
                  </a:lnTo>
                  <a:lnTo>
                    <a:pt x="614559" y="105441"/>
                  </a:lnTo>
                  <a:lnTo>
                    <a:pt x="577693" y="73223"/>
                  </a:lnTo>
                  <a:lnTo>
                    <a:pt x="537794" y="46862"/>
                  </a:lnTo>
                  <a:lnTo>
                    <a:pt x="495469" y="26360"/>
                  </a:lnTo>
                  <a:lnTo>
                    <a:pt x="451323" y="11715"/>
                  </a:lnTo>
                  <a:lnTo>
                    <a:pt x="405965" y="2928"/>
                  </a:lnTo>
                  <a:lnTo>
                    <a:pt x="360000" y="0"/>
                  </a:lnTo>
                  <a:close/>
                </a:path>
              </a:pathLst>
            </a:custGeom>
            <a:solidFill>
              <a:srgbClr val="DF00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2003" cy="10619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317672" y="6918358"/>
            <a:ext cx="1151255" cy="641985"/>
          </a:xfrm>
          <a:custGeom>
            <a:avLst/>
            <a:gdLst/>
            <a:ahLst/>
            <a:cxnLst/>
            <a:rect l="l" t="t" r="r" b="b"/>
            <a:pathLst>
              <a:path w="1151254" h="641984">
                <a:moveTo>
                  <a:pt x="790764" y="0"/>
                </a:moveTo>
                <a:lnTo>
                  <a:pt x="744799" y="2928"/>
                </a:lnTo>
                <a:lnTo>
                  <a:pt x="699440" y="11715"/>
                </a:lnTo>
                <a:lnTo>
                  <a:pt x="655295" y="26360"/>
                </a:lnTo>
                <a:lnTo>
                  <a:pt x="612970" y="46862"/>
                </a:lnTo>
                <a:lnTo>
                  <a:pt x="573071" y="73223"/>
                </a:lnTo>
                <a:lnTo>
                  <a:pt x="536205" y="105441"/>
                </a:lnTo>
                <a:lnTo>
                  <a:pt x="0" y="641647"/>
                </a:lnTo>
                <a:lnTo>
                  <a:pt x="1018235" y="641647"/>
                </a:lnTo>
                <a:lnTo>
                  <a:pt x="1045323" y="614559"/>
                </a:lnTo>
                <a:lnTo>
                  <a:pt x="1077541" y="577693"/>
                </a:lnTo>
                <a:lnTo>
                  <a:pt x="1103901" y="537794"/>
                </a:lnTo>
                <a:lnTo>
                  <a:pt x="1124404" y="495469"/>
                </a:lnTo>
                <a:lnTo>
                  <a:pt x="1139049" y="451323"/>
                </a:lnTo>
                <a:lnTo>
                  <a:pt x="1147835" y="405965"/>
                </a:lnTo>
                <a:lnTo>
                  <a:pt x="1150764" y="360000"/>
                </a:lnTo>
                <a:lnTo>
                  <a:pt x="1147835" y="314035"/>
                </a:lnTo>
                <a:lnTo>
                  <a:pt x="1139049" y="268677"/>
                </a:lnTo>
                <a:lnTo>
                  <a:pt x="1124404" y="224532"/>
                </a:lnTo>
                <a:lnTo>
                  <a:pt x="1103901" y="182206"/>
                </a:lnTo>
                <a:lnTo>
                  <a:pt x="1077541" y="142307"/>
                </a:lnTo>
                <a:lnTo>
                  <a:pt x="1045323" y="105441"/>
                </a:lnTo>
                <a:lnTo>
                  <a:pt x="1008457" y="73223"/>
                </a:lnTo>
                <a:lnTo>
                  <a:pt x="968558" y="46862"/>
                </a:lnTo>
                <a:lnTo>
                  <a:pt x="926232" y="26360"/>
                </a:lnTo>
                <a:lnTo>
                  <a:pt x="882087" y="11715"/>
                </a:lnTo>
                <a:lnTo>
                  <a:pt x="836729" y="2928"/>
                </a:lnTo>
                <a:lnTo>
                  <a:pt x="790764" y="0"/>
                </a:lnTo>
                <a:close/>
              </a:path>
            </a:pathLst>
          </a:custGeom>
          <a:solidFill>
            <a:srgbClr val="DF0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19998" y="287997"/>
            <a:ext cx="1255395" cy="608330"/>
            <a:chOff x="719998" y="287997"/>
            <a:chExt cx="1255395" cy="608330"/>
          </a:xfrm>
        </p:grpSpPr>
        <p:sp>
          <p:nvSpPr>
            <p:cNvPr id="8" name="object 8"/>
            <p:cNvSpPr/>
            <p:nvPr/>
          </p:nvSpPr>
          <p:spPr>
            <a:xfrm>
              <a:off x="720001" y="287997"/>
              <a:ext cx="1255395" cy="526415"/>
            </a:xfrm>
            <a:custGeom>
              <a:avLst/>
              <a:gdLst/>
              <a:ahLst/>
              <a:cxnLst/>
              <a:rect l="l" t="t" r="r" b="b"/>
              <a:pathLst>
                <a:path w="1255395" h="526415">
                  <a:moveTo>
                    <a:pt x="1255064" y="0"/>
                  </a:moveTo>
                  <a:lnTo>
                    <a:pt x="0" y="0"/>
                  </a:lnTo>
                  <a:lnTo>
                    <a:pt x="0" y="525995"/>
                  </a:lnTo>
                  <a:lnTo>
                    <a:pt x="1255064" y="525995"/>
                  </a:lnTo>
                  <a:lnTo>
                    <a:pt x="1255064" y="0"/>
                  </a:lnTo>
                  <a:close/>
                </a:path>
              </a:pathLst>
            </a:custGeom>
            <a:solidFill>
              <a:srgbClr val="F6A1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9988" y="341058"/>
              <a:ext cx="1255395" cy="555625"/>
            </a:xfrm>
            <a:custGeom>
              <a:avLst/>
              <a:gdLst/>
              <a:ahLst/>
              <a:cxnLst/>
              <a:rect l="l" t="t" r="r" b="b"/>
              <a:pathLst>
                <a:path w="1255395" h="555625">
                  <a:moveTo>
                    <a:pt x="254279" y="66713"/>
                  </a:moveTo>
                  <a:lnTo>
                    <a:pt x="241427" y="27139"/>
                  </a:lnTo>
                  <a:lnTo>
                    <a:pt x="201955" y="1092"/>
                  </a:lnTo>
                  <a:lnTo>
                    <a:pt x="188722" y="0"/>
                  </a:lnTo>
                  <a:lnTo>
                    <a:pt x="172796" y="1574"/>
                  </a:lnTo>
                  <a:lnTo>
                    <a:pt x="135242" y="25323"/>
                  </a:lnTo>
                  <a:lnTo>
                    <a:pt x="116560" y="73113"/>
                  </a:lnTo>
                  <a:lnTo>
                    <a:pt x="115316" y="93383"/>
                  </a:lnTo>
                  <a:lnTo>
                    <a:pt x="116547" y="113741"/>
                  </a:lnTo>
                  <a:lnTo>
                    <a:pt x="135064" y="161493"/>
                  </a:lnTo>
                  <a:lnTo>
                    <a:pt x="172529" y="185064"/>
                  </a:lnTo>
                  <a:lnTo>
                    <a:pt x="188493" y="186639"/>
                  </a:lnTo>
                  <a:lnTo>
                    <a:pt x="201472" y="185585"/>
                  </a:lnTo>
                  <a:lnTo>
                    <a:pt x="240652" y="160375"/>
                  </a:lnTo>
                  <a:lnTo>
                    <a:pt x="254279" y="121945"/>
                  </a:lnTo>
                  <a:lnTo>
                    <a:pt x="218744" y="118021"/>
                  </a:lnTo>
                  <a:lnTo>
                    <a:pt x="217093" y="126276"/>
                  </a:lnTo>
                  <a:lnTo>
                    <a:pt x="214833" y="133464"/>
                  </a:lnTo>
                  <a:lnTo>
                    <a:pt x="211963" y="139611"/>
                  </a:lnTo>
                  <a:lnTo>
                    <a:pt x="208483" y="144691"/>
                  </a:lnTo>
                  <a:lnTo>
                    <a:pt x="203441" y="150749"/>
                  </a:lnTo>
                  <a:lnTo>
                    <a:pt x="196926" y="153784"/>
                  </a:lnTo>
                  <a:lnTo>
                    <a:pt x="188950" y="153784"/>
                  </a:lnTo>
                  <a:lnTo>
                    <a:pt x="157746" y="119722"/>
                  </a:lnTo>
                  <a:lnTo>
                    <a:pt x="155651" y="93383"/>
                  </a:lnTo>
                  <a:lnTo>
                    <a:pt x="156184" y="79298"/>
                  </a:lnTo>
                  <a:lnTo>
                    <a:pt x="168897" y="40906"/>
                  </a:lnTo>
                  <a:lnTo>
                    <a:pt x="188950" y="32092"/>
                  </a:lnTo>
                  <a:lnTo>
                    <a:pt x="197091" y="32092"/>
                  </a:lnTo>
                  <a:lnTo>
                    <a:pt x="217805" y="70129"/>
                  </a:lnTo>
                  <a:lnTo>
                    <a:pt x="254279" y="66713"/>
                  </a:lnTo>
                  <a:close/>
                </a:path>
                <a:path w="1255395" h="555625">
                  <a:moveTo>
                    <a:pt x="403974" y="183222"/>
                  </a:moveTo>
                  <a:lnTo>
                    <a:pt x="391287" y="140258"/>
                  </a:lnTo>
                  <a:lnTo>
                    <a:pt x="382333" y="109931"/>
                  </a:lnTo>
                  <a:lnTo>
                    <a:pt x="362724" y="43459"/>
                  </a:lnTo>
                  <a:lnTo>
                    <a:pt x="350977" y="3657"/>
                  </a:lnTo>
                  <a:lnTo>
                    <a:pt x="344639" y="3657"/>
                  </a:lnTo>
                  <a:lnTo>
                    <a:pt x="344639" y="109931"/>
                  </a:lnTo>
                  <a:lnTo>
                    <a:pt x="307695" y="109931"/>
                  </a:lnTo>
                  <a:lnTo>
                    <a:pt x="325996" y="43459"/>
                  </a:lnTo>
                  <a:lnTo>
                    <a:pt x="344639" y="109931"/>
                  </a:lnTo>
                  <a:lnTo>
                    <a:pt x="344639" y="3657"/>
                  </a:lnTo>
                  <a:lnTo>
                    <a:pt x="308635" y="3657"/>
                  </a:lnTo>
                  <a:lnTo>
                    <a:pt x="255866" y="183222"/>
                  </a:lnTo>
                  <a:lnTo>
                    <a:pt x="288239" y="183222"/>
                  </a:lnTo>
                  <a:lnTo>
                    <a:pt x="299961" y="140258"/>
                  </a:lnTo>
                  <a:lnTo>
                    <a:pt x="352145" y="140258"/>
                  </a:lnTo>
                  <a:lnTo>
                    <a:pt x="364109" y="183222"/>
                  </a:lnTo>
                  <a:lnTo>
                    <a:pt x="403974" y="183222"/>
                  </a:lnTo>
                  <a:close/>
                </a:path>
                <a:path w="1255395" h="555625">
                  <a:moveTo>
                    <a:pt x="553440" y="183222"/>
                  </a:moveTo>
                  <a:lnTo>
                    <a:pt x="524967" y="110807"/>
                  </a:lnTo>
                  <a:lnTo>
                    <a:pt x="521893" y="102984"/>
                  </a:lnTo>
                  <a:lnTo>
                    <a:pt x="528828" y="99631"/>
                  </a:lnTo>
                  <a:lnTo>
                    <a:pt x="534847" y="95516"/>
                  </a:lnTo>
                  <a:lnTo>
                    <a:pt x="551675" y="55333"/>
                  </a:lnTo>
                  <a:lnTo>
                    <a:pt x="550735" y="43789"/>
                  </a:lnTo>
                  <a:lnTo>
                    <a:pt x="526961" y="10947"/>
                  </a:lnTo>
                  <a:lnTo>
                    <a:pt x="511810" y="6083"/>
                  </a:lnTo>
                  <a:lnTo>
                    <a:pt x="511810" y="49479"/>
                  </a:lnTo>
                  <a:lnTo>
                    <a:pt x="511810" y="64566"/>
                  </a:lnTo>
                  <a:lnTo>
                    <a:pt x="509358" y="70421"/>
                  </a:lnTo>
                  <a:lnTo>
                    <a:pt x="499592" y="78676"/>
                  </a:lnTo>
                  <a:lnTo>
                    <a:pt x="492607" y="80733"/>
                  </a:lnTo>
                  <a:lnTo>
                    <a:pt x="454926" y="80733"/>
                  </a:lnTo>
                  <a:lnTo>
                    <a:pt x="454926" y="34112"/>
                  </a:lnTo>
                  <a:lnTo>
                    <a:pt x="492925" y="34112"/>
                  </a:lnTo>
                  <a:lnTo>
                    <a:pt x="499884" y="36042"/>
                  </a:lnTo>
                  <a:lnTo>
                    <a:pt x="509422" y="43789"/>
                  </a:lnTo>
                  <a:lnTo>
                    <a:pt x="511810" y="49479"/>
                  </a:lnTo>
                  <a:lnTo>
                    <a:pt x="511810" y="6083"/>
                  </a:lnTo>
                  <a:lnTo>
                    <a:pt x="503326" y="4470"/>
                  </a:lnTo>
                  <a:lnTo>
                    <a:pt x="488581" y="3657"/>
                  </a:lnTo>
                  <a:lnTo>
                    <a:pt x="416229" y="3657"/>
                  </a:lnTo>
                  <a:lnTo>
                    <a:pt x="416229" y="183222"/>
                  </a:lnTo>
                  <a:lnTo>
                    <a:pt x="454926" y="183222"/>
                  </a:lnTo>
                  <a:lnTo>
                    <a:pt x="454926" y="110807"/>
                  </a:lnTo>
                  <a:lnTo>
                    <a:pt x="484479" y="110807"/>
                  </a:lnTo>
                  <a:lnTo>
                    <a:pt x="512038" y="183222"/>
                  </a:lnTo>
                  <a:lnTo>
                    <a:pt x="553440" y="183222"/>
                  </a:lnTo>
                  <a:close/>
                </a:path>
                <a:path w="1255395" h="555625">
                  <a:moveTo>
                    <a:pt x="691299" y="150202"/>
                  </a:moveTo>
                  <a:lnTo>
                    <a:pt x="609676" y="150202"/>
                  </a:lnTo>
                  <a:lnTo>
                    <a:pt x="609676" y="105752"/>
                  </a:lnTo>
                  <a:lnTo>
                    <a:pt x="674522" y="105752"/>
                  </a:lnTo>
                  <a:lnTo>
                    <a:pt x="674522" y="75272"/>
                  </a:lnTo>
                  <a:lnTo>
                    <a:pt x="609676" y="75272"/>
                  </a:lnTo>
                  <a:lnTo>
                    <a:pt x="609676" y="35902"/>
                  </a:lnTo>
                  <a:lnTo>
                    <a:pt x="690118" y="35902"/>
                  </a:lnTo>
                  <a:lnTo>
                    <a:pt x="690118" y="4152"/>
                  </a:lnTo>
                  <a:lnTo>
                    <a:pt x="572147" y="4152"/>
                  </a:lnTo>
                  <a:lnTo>
                    <a:pt x="572147" y="35902"/>
                  </a:lnTo>
                  <a:lnTo>
                    <a:pt x="572147" y="75272"/>
                  </a:lnTo>
                  <a:lnTo>
                    <a:pt x="572147" y="105752"/>
                  </a:lnTo>
                  <a:lnTo>
                    <a:pt x="572147" y="150202"/>
                  </a:lnTo>
                  <a:lnTo>
                    <a:pt x="572147" y="183222"/>
                  </a:lnTo>
                  <a:lnTo>
                    <a:pt x="691299" y="183222"/>
                  </a:lnTo>
                  <a:lnTo>
                    <a:pt x="691299" y="150202"/>
                  </a:lnTo>
                  <a:close/>
                </a:path>
                <a:path w="1255395" h="555625">
                  <a:moveTo>
                    <a:pt x="830795" y="150202"/>
                  </a:moveTo>
                  <a:lnTo>
                    <a:pt x="749173" y="150202"/>
                  </a:lnTo>
                  <a:lnTo>
                    <a:pt x="749173" y="105752"/>
                  </a:lnTo>
                  <a:lnTo>
                    <a:pt x="814019" y="105752"/>
                  </a:lnTo>
                  <a:lnTo>
                    <a:pt x="814019" y="75272"/>
                  </a:lnTo>
                  <a:lnTo>
                    <a:pt x="749173" y="75272"/>
                  </a:lnTo>
                  <a:lnTo>
                    <a:pt x="749173" y="35902"/>
                  </a:lnTo>
                  <a:lnTo>
                    <a:pt x="829614" y="35902"/>
                  </a:lnTo>
                  <a:lnTo>
                    <a:pt x="829614" y="4152"/>
                  </a:lnTo>
                  <a:lnTo>
                    <a:pt x="711644" y="4152"/>
                  </a:lnTo>
                  <a:lnTo>
                    <a:pt x="711644" y="35902"/>
                  </a:lnTo>
                  <a:lnTo>
                    <a:pt x="711644" y="75272"/>
                  </a:lnTo>
                  <a:lnTo>
                    <a:pt x="711644" y="105752"/>
                  </a:lnTo>
                  <a:lnTo>
                    <a:pt x="711644" y="150202"/>
                  </a:lnTo>
                  <a:lnTo>
                    <a:pt x="711644" y="183222"/>
                  </a:lnTo>
                  <a:lnTo>
                    <a:pt x="830795" y="183222"/>
                  </a:lnTo>
                  <a:lnTo>
                    <a:pt x="830795" y="150202"/>
                  </a:lnTo>
                  <a:close/>
                </a:path>
                <a:path w="1255395" h="555625">
                  <a:moveTo>
                    <a:pt x="1255064" y="525792"/>
                  </a:moveTo>
                  <a:lnTo>
                    <a:pt x="1254252" y="514388"/>
                  </a:lnTo>
                  <a:lnTo>
                    <a:pt x="1252029" y="505079"/>
                  </a:lnTo>
                  <a:lnTo>
                    <a:pt x="1248740" y="498805"/>
                  </a:lnTo>
                  <a:lnTo>
                    <a:pt x="1244701" y="496506"/>
                  </a:lnTo>
                  <a:lnTo>
                    <a:pt x="10375" y="496506"/>
                  </a:lnTo>
                  <a:lnTo>
                    <a:pt x="6337" y="498805"/>
                  </a:lnTo>
                  <a:lnTo>
                    <a:pt x="3048" y="505079"/>
                  </a:lnTo>
                  <a:lnTo>
                    <a:pt x="825" y="514388"/>
                  </a:lnTo>
                  <a:lnTo>
                    <a:pt x="0" y="525792"/>
                  </a:lnTo>
                  <a:lnTo>
                    <a:pt x="825" y="537197"/>
                  </a:lnTo>
                  <a:lnTo>
                    <a:pt x="3048" y="546506"/>
                  </a:lnTo>
                  <a:lnTo>
                    <a:pt x="6337" y="552780"/>
                  </a:lnTo>
                  <a:lnTo>
                    <a:pt x="10375" y="555078"/>
                  </a:lnTo>
                  <a:lnTo>
                    <a:pt x="1244701" y="555078"/>
                  </a:lnTo>
                  <a:lnTo>
                    <a:pt x="1248740" y="552780"/>
                  </a:lnTo>
                  <a:lnTo>
                    <a:pt x="1252029" y="546506"/>
                  </a:lnTo>
                  <a:lnTo>
                    <a:pt x="1254252" y="537197"/>
                  </a:lnTo>
                  <a:lnTo>
                    <a:pt x="1255064" y="525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133" y="340786"/>
              <a:ext cx="286087" cy="1869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306" y="554772"/>
              <a:ext cx="152641" cy="2020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1085" y="558825"/>
              <a:ext cx="128905" cy="194310"/>
            </a:xfrm>
            <a:custGeom>
              <a:avLst/>
              <a:gdLst/>
              <a:ahLst/>
              <a:cxnLst/>
              <a:rect l="l" t="t" r="r" b="b"/>
              <a:pathLst>
                <a:path w="128905" h="194309">
                  <a:moveTo>
                    <a:pt x="128803" y="158750"/>
                  </a:moveTo>
                  <a:lnTo>
                    <a:pt x="40563" y="158750"/>
                  </a:lnTo>
                  <a:lnTo>
                    <a:pt x="40563" y="110490"/>
                  </a:lnTo>
                  <a:lnTo>
                    <a:pt x="110680" y="110490"/>
                  </a:lnTo>
                  <a:lnTo>
                    <a:pt x="110680" y="77470"/>
                  </a:lnTo>
                  <a:lnTo>
                    <a:pt x="40563" y="77470"/>
                  </a:lnTo>
                  <a:lnTo>
                    <a:pt x="40563" y="35560"/>
                  </a:lnTo>
                  <a:lnTo>
                    <a:pt x="127533" y="35560"/>
                  </a:lnTo>
                  <a:lnTo>
                    <a:pt x="127533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77470"/>
                  </a:lnTo>
                  <a:lnTo>
                    <a:pt x="0" y="110490"/>
                  </a:lnTo>
                  <a:lnTo>
                    <a:pt x="0" y="158750"/>
                  </a:lnTo>
                  <a:lnTo>
                    <a:pt x="0" y="194310"/>
                  </a:lnTo>
                  <a:lnTo>
                    <a:pt x="128803" y="194310"/>
                  </a:lnTo>
                  <a:lnTo>
                    <a:pt x="128803" y="15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901" y="559003"/>
              <a:ext cx="365641" cy="1941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1190" y="555045"/>
              <a:ext cx="150228" cy="2017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22526" y="558825"/>
              <a:ext cx="128905" cy="194310"/>
            </a:xfrm>
            <a:custGeom>
              <a:avLst/>
              <a:gdLst/>
              <a:ahLst/>
              <a:cxnLst/>
              <a:rect l="l" t="t" r="r" b="b"/>
              <a:pathLst>
                <a:path w="128905" h="194309">
                  <a:moveTo>
                    <a:pt x="128803" y="158750"/>
                  </a:moveTo>
                  <a:lnTo>
                    <a:pt x="40563" y="158750"/>
                  </a:lnTo>
                  <a:lnTo>
                    <a:pt x="40563" y="110490"/>
                  </a:lnTo>
                  <a:lnTo>
                    <a:pt x="110680" y="110490"/>
                  </a:lnTo>
                  <a:lnTo>
                    <a:pt x="110680" y="77470"/>
                  </a:lnTo>
                  <a:lnTo>
                    <a:pt x="40563" y="77470"/>
                  </a:lnTo>
                  <a:lnTo>
                    <a:pt x="40563" y="35560"/>
                  </a:lnTo>
                  <a:lnTo>
                    <a:pt x="127533" y="35560"/>
                  </a:lnTo>
                  <a:lnTo>
                    <a:pt x="127533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77470"/>
                  </a:lnTo>
                  <a:lnTo>
                    <a:pt x="0" y="110490"/>
                  </a:lnTo>
                  <a:lnTo>
                    <a:pt x="0" y="158750"/>
                  </a:lnTo>
                  <a:lnTo>
                    <a:pt x="0" y="194310"/>
                  </a:lnTo>
                  <a:lnTo>
                    <a:pt x="128803" y="194310"/>
                  </a:lnTo>
                  <a:lnTo>
                    <a:pt x="128803" y="158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2028432" y="288010"/>
            <a:ext cx="1242060" cy="201930"/>
          </a:xfrm>
          <a:custGeom>
            <a:avLst/>
            <a:gdLst/>
            <a:ahLst/>
            <a:cxnLst/>
            <a:rect l="l" t="t" r="r" b="b"/>
            <a:pathLst>
              <a:path w="1242060" h="201929">
                <a:moveTo>
                  <a:pt x="33985" y="111391"/>
                </a:moveTo>
                <a:lnTo>
                  <a:pt x="0" y="119176"/>
                </a:lnTo>
                <a:lnTo>
                  <a:pt x="3447" y="129275"/>
                </a:lnTo>
                <a:lnTo>
                  <a:pt x="7404" y="137117"/>
                </a:lnTo>
                <a:lnTo>
                  <a:pt x="38946" y="159477"/>
                </a:lnTo>
                <a:lnTo>
                  <a:pt x="63969" y="162839"/>
                </a:lnTo>
                <a:lnTo>
                  <a:pt x="75996" y="162184"/>
                </a:lnTo>
                <a:lnTo>
                  <a:pt x="115088" y="144572"/>
                </a:lnTo>
                <a:lnTo>
                  <a:pt x="122820" y="133337"/>
                </a:lnTo>
                <a:lnTo>
                  <a:pt x="65849" y="133337"/>
                </a:lnTo>
                <a:lnTo>
                  <a:pt x="54134" y="132033"/>
                </a:lnTo>
                <a:lnTo>
                  <a:pt x="45050" y="128031"/>
                </a:lnTo>
                <a:lnTo>
                  <a:pt x="38399" y="121196"/>
                </a:lnTo>
                <a:lnTo>
                  <a:pt x="33985" y="111391"/>
                </a:lnTo>
                <a:close/>
              </a:path>
              <a:path w="1242060" h="201929">
                <a:moveTo>
                  <a:pt x="65620" y="698"/>
                </a:moveTo>
                <a:lnTo>
                  <a:pt x="24307" y="14389"/>
                </a:lnTo>
                <a:lnTo>
                  <a:pt x="12406" y="30448"/>
                </a:lnTo>
                <a:lnTo>
                  <a:pt x="12306" y="30619"/>
                </a:lnTo>
                <a:lnTo>
                  <a:pt x="9280" y="40213"/>
                </a:lnTo>
                <a:lnTo>
                  <a:pt x="8517" y="48145"/>
                </a:lnTo>
                <a:lnTo>
                  <a:pt x="8394" y="49423"/>
                </a:lnTo>
                <a:lnTo>
                  <a:pt x="27381" y="86613"/>
                </a:lnTo>
                <a:lnTo>
                  <a:pt x="63728" y="98882"/>
                </a:lnTo>
                <a:lnTo>
                  <a:pt x="76868" y="102152"/>
                </a:lnTo>
                <a:lnTo>
                  <a:pt x="85296" y="105906"/>
                </a:lnTo>
                <a:lnTo>
                  <a:pt x="89795" y="110680"/>
                </a:lnTo>
                <a:lnTo>
                  <a:pt x="91109" y="116827"/>
                </a:lnTo>
                <a:lnTo>
                  <a:pt x="89354" y="123687"/>
                </a:lnTo>
                <a:lnTo>
                  <a:pt x="84323" y="128887"/>
                </a:lnTo>
                <a:lnTo>
                  <a:pt x="76370" y="132184"/>
                </a:lnTo>
                <a:lnTo>
                  <a:pt x="65849" y="133337"/>
                </a:lnTo>
                <a:lnTo>
                  <a:pt x="122820" y="133337"/>
                </a:lnTo>
                <a:lnTo>
                  <a:pt x="127014" y="122922"/>
                </a:lnTo>
                <a:lnTo>
                  <a:pt x="128543" y="111391"/>
                </a:lnTo>
                <a:lnTo>
                  <a:pt x="128638" y="110680"/>
                </a:lnTo>
                <a:lnTo>
                  <a:pt x="108331" y="73393"/>
                </a:lnTo>
                <a:lnTo>
                  <a:pt x="67030" y="59943"/>
                </a:lnTo>
                <a:lnTo>
                  <a:pt x="56321" y="57264"/>
                </a:lnTo>
                <a:lnTo>
                  <a:pt x="49329" y="53897"/>
                </a:lnTo>
                <a:lnTo>
                  <a:pt x="45524" y="49423"/>
                </a:lnTo>
                <a:lnTo>
                  <a:pt x="44373" y="43421"/>
                </a:lnTo>
                <a:lnTo>
                  <a:pt x="45756" y="37757"/>
                </a:lnTo>
                <a:lnTo>
                  <a:pt x="45804" y="37560"/>
                </a:lnTo>
                <a:lnTo>
                  <a:pt x="49977" y="33185"/>
                </a:lnTo>
                <a:lnTo>
                  <a:pt x="56718" y="30448"/>
                </a:lnTo>
                <a:lnTo>
                  <a:pt x="65849" y="29502"/>
                </a:lnTo>
                <a:lnTo>
                  <a:pt x="120800" y="29502"/>
                </a:lnTo>
                <a:lnTo>
                  <a:pt x="120726" y="29331"/>
                </a:lnTo>
                <a:lnTo>
                  <a:pt x="88661" y="3708"/>
                </a:lnTo>
                <a:lnTo>
                  <a:pt x="78038" y="1510"/>
                </a:lnTo>
                <a:lnTo>
                  <a:pt x="78712" y="1510"/>
                </a:lnTo>
                <a:lnTo>
                  <a:pt x="65620" y="698"/>
                </a:lnTo>
                <a:close/>
              </a:path>
              <a:path w="1242060" h="201929">
                <a:moveTo>
                  <a:pt x="120800" y="29502"/>
                </a:moveTo>
                <a:lnTo>
                  <a:pt x="65849" y="29502"/>
                </a:lnTo>
                <a:lnTo>
                  <a:pt x="75863" y="30448"/>
                </a:lnTo>
                <a:lnTo>
                  <a:pt x="75663" y="30448"/>
                </a:lnTo>
                <a:lnTo>
                  <a:pt x="82992" y="33513"/>
                </a:lnTo>
                <a:lnTo>
                  <a:pt x="88654" y="39258"/>
                </a:lnTo>
                <a:lnTo>
                  <a:pt x="93230" y="48145"/>
                </a:lnTo>
                <a:lnTo>
                  <a:pt x="124383" y="37757"/>
                </a:lnTo>
                <a:lnTo>
                  <a:pt x="120800" y="29502"/>
                </a:lnTo>
                <a:close/>
              </a:path>
              <a:path w="1242060" h="201929">
                <a:moveTo>
                  <a:pt x="182918" y="44132"/>
                </a:moveTo>
                <a:lnTo>
                  <a:pt x="151282" y="44132"/>
                </a:lnTo>
                <a:lnTo>
                  <a:pt x="151282" y="199897"/>
                </a:lnTo>
                <a:lnTo>
                  <a:pt x="184569" y="199897"/>
                </a:lnTo>
                <a:lnTo>
                  <a:pt x="184569" y="147739"/>
                </a:lnTo>
                <a:lnTo>
                  <a:pt x="243674" y="147739"/>
                </a:lnTo>
                <a:lnTo>
                  <a:pt x="244959" y="146616"/>
                </a:lnTo>
                <a:lnTo>
                  <a:pt x="248476" y="138772"/>
                </a:lnTo>
                <a:lnTo>
                  <a:pt x="197307" y="138772"/>
                </a:lnTo>
                <a:lnTo>
                  <a:pt x="190944" y="135229"/>
                </a:lnTo>
                <a:lnTo>
                  <a:pt x="187871" y="130276"/>
                </a:lnTo>
                <a:lnTo>
                  <a:pt x="185039" y="126022"/>
                </a:lnTo>
                <a:lnTo>
                  <a:pt x="184569" y="122250"/>
                </a:lnTo>
                <a:lnTo>
                  <a:pt x="184569" y="92278"/>
                </a:lnTo>
                <a:lnTo>
                  <a:pt x="185815" y="81038"/>
                </a:lnTo>
                <a:lnTo>
                  <a:pt x="189407" y="72656"/>
                </a:lnTo>
                <a:lnTo>
                  <a:pt x="195123" y="67417"/>
                </a:lnTo>
                <a:lnTo>
                  <a:pt x="202742" y="65608"/>
                </a:lnTo>
                <a:lnTo>
                  <a:pt x="248727" y="65608"/>
                </a:lnTo>
                <a:lnTo>
                  <a:pt x="246715" y="61125"/>
                </a:lnTo>
                <a:lnTo>
                  <a:pt x="182918" y="61125"/>
                </a:lnTo>
                <a:lnTo>
                  <a:pt x="182918" y="44132"/>
                </a:lnTo>
                <a:close/>
              </a:path>
              <a:path w="1242060" h="201929">
                <a:moveTo>
                  <a:pt x="243674" y="147739"/>
                </a:moveTo>
                <a:lnTo>
                  <a:pt x="184569" y="147739"/>
                </a:lnTo>
                <a:lnTo>
                  <a:pt x="189788" y="154577"/>
                </a:lnTo>
                <a:lnTo>
                  <a:pt x="196046" y="159270"/>
                </a:lnTo>
                <a:lnTo>
                  <a:pt x="203585" y="161973"/>
                </a:lnTo>
                <a:lnTo>
                  <a:pt x="212648" y="162839"/>
                </a:lnTo>
                <a:lnTo>
                  <a:pt x="231162" y="158666"/>
                </a:lnTo>
                <a:lnTo>
                  <a:pt x="243674" y="147739"/>
                </a:lnTo>
                <a:close/>
              </a:path>
              <a:path w="1242060" h="201929">
                <a:moveTo>
                  <a:pt x="248727" y="65608"/>
                </a:moveTo>
                <a:lnTo>
                  <a:pt x="202742" y="65608"/>
                </a:lnTo>
                <a:lnTo>
                  <a:pt x="210758" y="67758"/>
                </a:lnTo>
                <a:lnTo>
                  <a:pt x="216430" y="74310"/>
                </a:lnTo>
                <a:lnTo>
                  <a:pt x="219802" y="85421"/>
                </a:lnTo>
                <a:lnTo>
                  <a:pt x="220916" y="101244"/>
                </a:lnTo>
                <a:lnTo>
                  <a:pt x="220642" y="110890"/>
                </a:lnTo>
                <a:lnTo>
                  <a:pt x="208165" y="138772"/>
                </a:lnTo>
                <a:lnTo>
                  <a:pt x="248476" y="138772"/>
                </a:lnTo>
                <a:lnTo>
                  <a:pt x="253577" y="127397"/>
                </a:lnTo>
                <a:lnTo>
                  <a:pt x="256552" y="101714"/>
                </a:lnTo>
                <a:lnTo>
                  <a:pt x="253624" y="76515"/>
                </a:lnTo>
                <a:lnTo>
                  <a:pt x="248727" y="65608"/>
                </a:lnTo>
                <a:close/>
              </a:path>
              <a:path w="1242060" h="201929">
                <a:moveTo>
                  <a:pt x="213601" y="41770"/>
                </a:moveTo>
                <a:lnTo>
                  <a:pt x="203395" y="42935"/>
                </a:lnTo>
                <a:lnTo>
                  <a:pt x="194983" y="46489"/>
                </a:lnTo>
                <a:lnTo>
                  <a:pt x="188208" y="52523"/>
                </a:lnTo>
                <a:lnTo>
                  <a:pt x="182918" y="61125"/>
                </a:lnTo>
                <a:lnTo>
                  <a:pt x="246715" y="61125"/>
                </a:lnTo>
                <a:lnTo>
                  <a:pt x="245163" y="57669"/>
                </a:lnTo>
                <a:lnTo>
                  <a:pt x="231660" y="45859"/>
                </a:lnTo>
                <a:lnTo>
                  <a:pt x="213601" y="41770"/>
                </a:lnTo>
                <a:close/>
              </a:path>
              <a:path w="1242060" h="201929">
                <a:moveTo>
                  <a:pt x="326885" y="41770"/>
                </a:moveTo>
                <a:lnTo>
                  <a:pt x="304422" y="46106"/>
                </a:lnTo>
                <a:lnTo>
                  <a:pt x="287083" y="58259"/>
                </a:lnTo>
                <a:lnTo>
                  <a:pt x="275871" y="77115"/>
                </a:lnTo>
                <a:lnTo>
                  <a:pt x="271894" y="101485"/>
                </a:lnTo>
                <a:lnTo>
                  <a:pt x="272749" y="114410"/>
                </a:lnTo>
                <a:lnTo>
                  <a:pt x="294552" y="152986"/>
                </a:lnTo>
                <a:lnTo>
                  <a:pt x="326885" y="162839"/>
                </a:lnTo>
                <a:lnTo>
                  <a:pt x="349448" y="158503"/>
                </a:lnTo>
                <a:lnTo>
                  <a:pt x="349655" y="158503"/>
                </a:lnTo>
                <a:lnTo>
                  <a:pt x="367563" y="146116"/>
                </a:lnTo>
                <a:lnTo>
                  <a:pt x="371033" y="140423"/>
                </a:lnTo>
                <a:lnTo>
                  <a:pt x="327583" y="140423"/>
                </a:lnTo>
                <a:lnTo>
                  <a:pt x="318651" y="138089"/>
                </a:lnTo>
                <a:lnTo>
                  <a:pt x="312572" y="130775"/>
                </a:lnTo>
                <a:lnTo>
                  <a:pt x="309102" y="118017"/>
                </a:lnTo>
                <a:lnTo>
                  <a:pt x="308237" y="103365"/>
                </a:lnTo>
                <a:lnTo>
                  <a:pt x="308126" y="101485"/>
                </a:lnTo>
                <a:lnTo>
                  <a:pt x="327825" y="64185"/>
                </a:lnTo>
                <a:lnTo>
                  <a:pt x="371266" y="64185"/>
                </a:lnTo>
                <a:lnTo>
                  <a:pt x="367830" y="58407"/>
                </a:lnTo>
                <a:lnTo>
                  <a:pt x="350035" y="46106"/>
                </a:lnTo>
                <a:lnTo>
                  <a:pt x="326885" y="41770"/>
                </a:lnTo>
                <a:close/>
              </a:path>
              <a:path w="1242060" h="201929">
                <a:moveTo>
                  <a:pt x="371266" y="64185"/>
                </a:moveTo>
                <a:lnTo>
                  <a:pt x="327825" y="64185"/>
                </a:lnTo>
                <a:lnTo>
                  <a:pt x="336721" y="66324"/>
                </a:lnTo>
                <a:lnTo>
                  <a:pt x="342722" y="73155"/>
                </a:lnTo>
                <a:lnTo>
                  <a:pt x="346113" y="85295"/>
                </a:lnTo>
                <a:lnTo>
                  <a:pt x="346942" y="99352"/>
                </a:lnTo>
                <a:lnTo>
                  <a:pt x="347068" y="101485"/>
                </a:lnTo>
                <a:lnTo>
                  <a:pt x="347179" y="103365"/>
                </a:lnTo>
                <a:lnTo>
                  <a:pt x="346011" y="120010"/>
                </a:lnTo>
                <a:lnTo>
                  <a:pt x="342430" y="131543"/>
                </a:lnTo>
                <a:lnTo>
                  <a:pt x="336324" y="138251"/>
                </a:lnTo>
                <a:lnTo>
                  <a:pt x="327583" y="140423"/>
                </a:lnTo>
                <a:lnTo>
                  <a:pt x="371033" y="140423"/>
                </a:lnTo>
                <a:lnTo>
                  <a:pt x="379152" y="127102"/>
                </a:lnTo>
                <a:lnTo>
                  <a:pt x="383167" y="103365"/>
                </a:lnTo>
                <a:lnTo>
                  <a:pt x="383286" y="102666"/>
                </a:lnTo>
                <a:lnTo>
                  <a:pt x="379252" y="77614"/>
                </a:lnTo>
                <a:lnTo>
                  <a:pt x="371266" y="64185"/>
                </a:lnTo>
                <a:close/>
              </a:path>
              <a:path w="1242060" h="201929">
                <a:moveTo>
                  <a:pt x="443230" y="70802"/>
                </a:moveTo>
                <a:lnTo>
                  <a:pt x="409016" y="70802"/>
                </a:lnTo>
                <a:lnTo>
                  <a:pt x="409016" y="125082"/>
                </a:lnTo>
                <a:lnTo>
                  <a:pt x="411121" y="142769"/>
                </a:lnTo>
                <a:lnTo>
                  <a:pt x="417893" y="154525"/>
                </a:lnTo>
                <a:lnTo>
                  <a:pt x="430018" y="161060"/>
                </a:lnTo>
                <a:lnTo>
                  <a:pt x="448183" y="163080"/>
                </a:lnTo>
                <a:lnTo>
                  <a:pt x="453847" y="163080"/>
                </a:lnTo>
                <a:lnTo>
                  <a:pt x="455028" y="162839"/>
                </a:lnTo>
                <a:lnTo>
                  <a:pt x="470141" y="160489"/>
                </a:lnTo>
                <a:lnTo>
                  <a:pt x="470141" y="135470"/>
                </a:lnTo>
                <a:lnTo>
                  <a:pt x="445833" y="135470"/>
                </a:lnTo>
                <a:lnTo>
                  <a:pt x="443230" y="133108"/>
                </a:lnTo>
                <a:lnTo>
                  <a:pt x="443230" y="70802"/>
                </a:lnTo>
                <a:close/>
              </a:path>
              <a:path w="1242060" h="201929">
                <a:moveTo>
                  <a:pt x="470141" y="135000"/>
                </a:moveTo>
                <a:lnTo>
                  <a:pt x="464947" y="135470"/>
                </a:lnTo>
                <a:lnTo>
                  <a:pt x="470141" y="135470"/>
                </a:lnTo>
                <a:lnTo>
                  <a:pt x="470141" y="135000"/>
                </a:lnTo>
                <a:close/>
              </a:path>
              <a:path w="1242060" h="201929">
                <a:moveTo>
                  <a:pt x="468249" y="44132"/>
                </a:moveTo>
                <a:lnTo>
                  <a:pt x="390601" y="44132"/>
                </a:lnTo>
                <a:lnTo>
                  <a:pt x="390601" y="70802"/>
                </a:lnTo>
                <a:lnTo>
                  <a:pt x="468249" y="70802"/>
                </a:lnTo>
                <a:lnTo>
                  <a:pt x="468249" y="44132"/>
                </a:lnTo>
                <a:close/>
              </a:path>
              <a:path w="1242060" h="201929">
                <a:moveTo>
                  <a:pt x="443230" y="7315"/>
                </a:moveTo>
                <a:lnTo>
                  <a:pt x="413727" y="9677"/>
                </a:lnTo>
                <a:lnTo>
                  <a:pt x="410895" y="44132"/>
                </a:lnTo>
                <a:lnTo>
                  <a:pt x="443230" y="44132"/>
                </a:lnTo>
                <a:lnTo>
                  <a:pt x="443230" y="7315"/>
                </a:lnTo>
                <a:close/>
              </a:path>
              <a:path w="1242060" h="201929">
                <a:moveTo>
                  <a:pt x="522058" y="3073"/>
                </a:moveTo>
                <a:lnTo>
                  <a:pt x="487832" y="3073"/>
                </a:lnTo>
                <a:lnTo>
                  <a:pt x="487832" y="160489"/>
                </a:lnTo>
                <a:lnTo>
                  <a:pt x="522058" y="160489"/>
                </a:lnTo>
                <a:lnTo>
                  <a:pt x="522058" y="3073"/>
                </a:lnTo>
                <a:close/>
              </a:path>
              <a:path w="1242060" h="201929">
                <a:moveTo>
                  <a:pt x="584606" y="44132"/>
                </a:moveTo>
                <a:lnTo>
                  <a:pt x="550379" y="44132"/>
                </a:lnTo>
                <a:lnTo>
                  <a:pt x="550379" y="160489"/>
                </a:lnTo>
                <a:lnTo>
                  <a:pt x="584606" y="160489"/>
                </a:lnTo>
                <a:lnTo>
                  <a:pt x="584606" y="44132"/>
                </a:lnTo>
                <a:close/>
              </a:path>
              <a:path w="1242060" h="201929">
                <a:moveTo>
                  <a:pt x="584606" y="0"/>
                </a:moveTo>
                <a:lnTo>
                  <a:pt x="550379" y="0"/>
                </a:lnTo>
                <a:lnTo>
                  <a:pt x="550379" y="34226"/>
                </a:lnTo>
                <a:lnTo>
                  <a:pt x="584606" y="34226"/>
                </a:lnTo>
                <a:lnTo>
                  <a:pt x="584606" y="0"/>
                </a:lnTo>
                <a:close/>
              </a:path>
              <a:path w="1242060" h="201929">
                <a:moveTo>
                  <a:pt x="662952" y="41770"/>
                </a:moveTo>
                <a:lnTo>
                  <a:pt x="640743" y="44333"/>
                </a:lnTo>
                <a:lnTo>
                  <a:pt x="623866" y="51652"/>
                </a:lnTo>
                <a:lnTo>
                  <a:pt x="613141" y="63174"/>
                </a:lnTo>
                <a:lnTo>
                  <a:pt x="609557" y="77647"/>
                </a:lnTo>
                <a:lnTo>
                  <a:pt x="609500" y="77876"/>
                </a:lnTo>
                <a:lnTo>
                  <a:pt x="629920" y="106667"/>
                </a:lnTo>
                <a:lnTo>
                  <a:pt x="622833" y="109740"/>
                </a:lnTo>
                <a:lnTo>
                  <a:pt x="620242" y="111163"/>
                </a:lnTo>
                <a:lnTo>
                  <a:pt x="610323" y="117995"/>
                </a:lnTo>
                <a:lnTo>
                  <a:pt x="606552" y="125082"/>
                </a:lnTo>
                <a:lnTo>
                  <a:pt x="606678" y="133605"/>
                </a:lnTo>
                <a:lnTo>
                  <a:pt x="607380" y="138965"/>
                </a:lnTo>
                <a:lnTo>
                  <a:pt x="610001" y="144345"/>
                </a:lnTo>
                <a:lnTo>
                  <a:pt x="614615" y="149062"/>
                </a:lnTo>
                <a:lnTo>
                  <a:pt x="621423" y="153403"/>
                </a:lnTo>
                <a:lnTo>
                  <a:pt x="612512" y="156783"/>
                </a:lnTo>
                <a:lnTo>
                  <a:pt x="606256" y="161339"/>
                </a:lnTo>
                <a:lnTo>
                  <a:pt x="602567" y="167178"/>
                </a:lnTo>
                <a:lnTo>
                  <a:pt x="601357" y="174409"/>
                </a:lnTo>
                <a:lnTo>
                  <a:pt x="602337" y="180178"/>
                </a:lnTo>
                <a:lnTo>
                  <a:pt x="602440" y="180784"/>
                </a:lnTo>
                <a:lnTo>
                  <a:pt x="602467" y="180943"/>
                </a:lnTo>
                <a:lnTo>
                  <a:pt x="635523" y="200163"/>
                </a:lnTo>
                <a:lnTo>
                  <a:pt x="662012" y="201548"/>
                </a:lnTo>
                <a:lnTo>
                  <a:pt x="678366" y="200992"/>
                </a:lnTo>
                <a:lnTo>
                  <a:pt x="719147" y="186019"/>
                </a:lnTo>
                <a:lnTo>
                  <a:pt x="723083" y="180943"/>
                </a:lnTo>
                <a:lnTo>
                  <a:pt x="723207" y="180784"/>
                </a:lnTo>
                <a:lnTo>
                  <a:pt x="664845" y="180784"/>
                </a:lnTo>
                <a:lnTo>
                  <a:pt x="649444" y="180178"/>
                </a:lnTo>
                <a:lnTo>
                  <a:pt x="631329" y="164731"/>
                </a:lnTo>
                <a:lnTo>
                  <a:pt x="635342" y="160248"/>
                </a:lnTo>
                <a:lnTo>
                  <a:pt x="639826" y="159778"/>
                </a:lnTo>
                <a:lnTo>
                  <a:pt x="728243" y="159778"/>
                </a:lnTo>
                <a:lnTo>
                  <a:pt x="727352" y="154135"/>
                </a:lnTo>
                <a:lnTo>
                  <a:pt x="684974" y="132820"/>
                </a:lnTo>
                <a:lnTo>
                  <a:pt x="667677" y="131927"/>
                </a:lnTo>
                <a:lnTo>
                  <a:pt x="652923" y="130861"/>
                </a:lnTo>
                <a:lnTo>
                  <a:pt x="644166" y="129065"/>
                </a:lnTo>
                <a:lnTo>
                  <a:pt x="639966" y="125985"/>
                </a:lnTo>
                <a:lnTo>
                  <a:pt x="638886" y="121069"/>
                </a:lnTo>
                <a:lnTo>
                  <a:pt x="638886" y="117297"/>
                </a:lnTo>
                <a:lnTo>
                  <a:pt x="640537" y="114934"/>
                </a:lnTo>
                <a:lnTo>
                  <a:pt x="645020" y="112331"/>
                </a:lnTo>
                <a:lnTo>
                  <a:pt x="678816" y="112331"/>
                </a:lnTo>
                <a:lnTo>
                  <a:pt x="685929" y="111537"/>
                </a:lnTo>
                <a:lnTo>
                  <a:pt x="702400" y="104432"/>
                </a:lnTo>
                <a:lnTo>
                  <a:pt x="710665" y="95338"/>
                </a:lnTo>
                <a:lnTo>
                  <a:pt x="662482" y="95338"/>
                </a:lnTo>
                <a:lnTo>
                  <a:pt x="654694" y="94133"/>
                </a:lnTo>
                <a:lnTo>
                  <a:pt x="648827" y="90651"/>
                </a:lnTo>
                <a:lnTo>
                  <a:pt x="645127" y="85089"/>
                </a:lnTo>
                <a:lnTo>
                  <a:pt x="643960" y="78346"/>
                </a:lnTo>
                <a:lnTo>
                  <a:pt x="643839" y="77647"/>
                </a:lnTo>
                <a:lnTo>
                  <a:pt x="654737" y="61645"/>
                </a:lnTo>
                <a:lnTo>
                  <a:pt x="654571" y="61645"/>
                </a:lnTo>
                <a:lnTo>
                  <a:pt x="662724" y="60413"/>
                </a:lnTo>
                <a:lnTo>
                  <a:pt x="711140" y="60413"/>
                </a:lnTo>
                <a:lnTo>
                  <a:pt x="707097" y="55689"/>
                </a:lnTo>
                <a:lnTo>
                  <a:pt x="708507" y="49085"/>
                </a:lnTo>
                <a:lnTo>
                  <a:pt x="711551" y="46723"/>
                </a:lnTo>
                <a:lnTo>
                  <a:pt x="693635" y="46723"/>
                </a:lnTo>
                <a:lnTo>
                  <a:pt x="685360" y="44333"/>
                </a:lnTo>
                <a:lnTo>
                  <a:pt x="677856" y="42741"/>
                </a:lnTo>
                <a:lnTo>
                  <a:pt x="670836" y="41979"/>
                </a:lnTo>
                <a:lnTo>
                  <a:pt x="662952" y="41770"/>
                </a:lnTo>
                <a:close/>
              </a:path>
              <a:path w="1242060" h="201929">
                <a:moveTo>
                  <a:pt x="728243" y="159778"/>
                </a:moveTo>
                <a:lnTo>
                  <a:pt x="641718" y="159778"/>
                </a:lnTo>
                <a:lnTo>
                  <a:pt x="643610" y="160248"/>
                </a:lnTo>
                <a:lnTo>
                  <a:pt x="651624" y="160489"/>
                </a:lnTo>
                <a:lnTo>
                  <a:pt x="673906" y="160865"/>
                </a:lnTo>
                <a:lnTo>
                  <a:pt x="687711" y="162258"/>
                </a:lnTo>
                <a:lnTo>
                  <a:pt x="694743" y="165065"/>
                </a:lnTo>
                <a:lnTo>
                  <a:pt x="696612" y="169456"/>
                </a:lnTo>
                <a:lnTo>
                  <a:pt x="696709" y="169684"/>
                </a:lnTo>
                <a:lnTo>
                  <a:pt x="694916" y="174805"/>
                </a:lnTo>
                <a:lnTo>
                  <a:pt x="689273" y="178244"/>
                </a:lnTo>
                <a:lnTo>
                  <a:pt x="679382" y="180178"/>
                </a:lnTo>
                <a:lnTo>
                  <a:pt x="664845" y="180784"/>
                </a:lnTo>
                <a:lnTo>
                  <a:pt x="723207" y="180784"/>
                </a:lnTo>
                <a:lnTo>
                  <a:pt x="724350" y="179309"/>
                </a:lnTo>
                <a:lnTo>
                  <a:pt x="727649" y="171626"/>
                </a:lnTo>
                <a:lnTo>
                  <a:pt x="728802" y="163321"/>
                </a:lnTo>
                <a:lnTo>
                  <a:pt x="728489" y="161339"/>
                </a:lnTo>
                <a:lnTo>
                  <a:pt x="728414" y="160865"/>
                </a:lnTo>
                <a:lnTo>
                  <a:pt x="728317" y="160248"/>
                </a:lnTo>
                <a:lnTo>
                  <a:pt x="728243" y="159778"/>
                </a:lnTo>
                <a:close/>
              </a:path>
              <a:path w="1242060" h="201929">
                <a:moveTo>
                  <a:pt x="678816" y="112331"/>
                </a:moveTo>
                <a:lnTo>
                  <a:pt x="645020" y="112331"/>
                </a:lnTo>
                <a:lnTo>
                  <a:pt x="651624" y="113512"/>
                </a:lnTo>
                <a:lnTo>
                  <a:pt x="656590" y="113995"/>
                </a:lnTo>
                <a:lnTo>
                  <a:pt x="663905" y="113995"/>
                </a:lnTo>
                <a:lnTo>
                  <a:pt x="678816" y="112331"/>
                </a:lnTo>
                <a:close/>
              </a:path>
              <a:path w="1242060" h="201929">
                <a:moveTo>
                  <a:pt x="711140" y="60413"/>
                </a:moveTo>
                <a:lnTo>
                  <a:pt x="662724" y="60413"/>
                </a:lnTo>
                <a:lnTo>
                  <a:pt x="670900" y="61645"/>
                </a:lnTo>
                <a:lnTo>
                  <a:pt x="677151" y="65135"/>
                </a:lnTo>
                <a:lnTo>
                  <a:pt x="681144" y="70572"/>
                </a:lnTo>
                <a:lnTo>
                  <a:pt x="682548" y="77647"/>
                </a:lnTo>
                <a:lnTo>
                  <a:pt x="681106" y="84891"/>
                </a:lnTo>
                <a:lnTo>
                  <a:pt x="677030" y="90474"/>
                </a:lnTo>
                <a:lnTo>
                  <a:pt x="670580" y="94133"/>
                </a:lnTo>
                <a:lnTo>
                  <a:pt x="670270" y="94133"/>
                </a:lnTo>
                <a:lnTo>
                  <a:pt x="662482" y="95338"/>
                </a:lnTo>
                <a:lnTo>
                  <a:pt x="710665" y="95338"/>
                </a:lnTo>
                <a:lnTo>
                  <a:pt x="712720" y="93078"/>
                </a:lnTo>
                <a:lnTo>
                  <a:pt x="716182" y="78346"/>
                </a:lnTo>
                <a:lnTo>
                  <a:pt x="716292" y="69151"/>
                </a:lnTo>
                <a:lnTo>
                  <a:pt x="714171" y="63957"/>
                </a:lnTo>
                <a:lnTo>
                  <a:pt x="711140" y="60413"/>
                </a:lnTo>
                <a:close/>
              </a:path>
              <a:path w="1242060" h="201929">
                <a:moveTo>
                  <a:pt x="723620" y="24066"/>
                </a:moveTo>
                <a:lnTo>
                  <a:pt x="720077" y="24066"/>
                </a:lnTo>
                <a:lnTo>
                  <a:pt x="708741" y="25150"/>
                </a:lnTo>
                <a:lnTo>
                  <a:pt x="701103" y="28846"/>
                </a:lnTo>
                <a:lnTo>
                  <a:pt x="696342" y="35816"/>
                </a:lnTo>
                <a:lnTo>
                  <a:pt x="693635" y="46723"/>
                </a:lnTo>
                <a:lnTo>
                  <a:pt x="711551" y="46723"/>
                </a:lnTo>
                <a:lnTo>
                  <a:pt x="712762" y="45783"/>
                </a:lnTo>
                <a:lnTo>
                  <a:pt x="729513" y="45783"/>
                </a:lnTo>
                <a:lnTo>
                  <a:pt x="729513" y="25006"/>
                </a:lnTo>
                <a:lnTo>
                  <a:pt x="725500" y="24307"/>
                </a:lnTo>
                <a:lnTo>
                  <a:pt x="723620" y="24066"/>
                </a:lnTo>
                <a:close/>
              </a:path>
              <a:path w="1242060" h="201929">
                <a:moveTo>
                  <a:pt x="729513" y="45783"/>
                </a:moveTo>
                <a:lnTo>
                  <a:pt x="723138" y="45783"/>
                </a:lnTo>
                <a:lnTo>
                  <a:pt x="725030" y="46012"/>
                </a:lnTo>
                <a:lnTo>
                  <a:pt x="729513" y="46723"/>
                </a:lnTo>
                <a:lnTo>
                  <a:pt x="729513" y="45783"/>
                </a:lnTo>
                <a:close/>
              </a:path>
              <a:path w="1242060" h="201929">
                <a:moveTo>
                  <a:pt x="776947" y="3060"/>
                </a:moveTo>
                <a:lnTo>
                  <a:pt x="743673" y="3060"/>
                </a:lnTo>
                <a:lnTo>
                  <a:pt x="743673" y="160489"/>
                </a:lnTo>
                <a:lnTo>
                  <a:pt x="776947" y="160489"/>
                </a:lnTo>
                <a:lnTo>
                  <a:pt x="776947" y="85902"/>
                </a:lnTo>
                <a:lnTo>
                  <a:pt x="777900" y="81660"/>
                </a:lnTo>
                <a:lnTo>
                  <a:pt x="780491" y="77406"/>
                </a:lnTo>
                <a:lnTo>
                  <a:pt x="783564" y="72212"/>
                </a:lnTo>
                <a:lnTo>
                  <a:pt x="789927" y="68668"/>
                </a:lnTo>
                <a:lnTo>
                  <a:pt x="842698" y="68668"/>
                </a:lnTo>
                <a:lnTo>
                  <a:pt x="842065" y="64690"/>
                </a:lnTo>
                <a:lnTo>
                  <a:pt x="840265" y="59943"/>
                </a:lnTo>
                <a:lnTo>
                  <a:pt x="776947" y="59943"/>
                </a:lnTo>
                <a:lnTo>
                  <a:pt x="776947" y="3060"/>
                </a:lnTo>
                <a:close/>
              </a:path>
              <a:path w="1242060" h="201929">
                <a:moveTo>
                  <a:pt x="842698" y="68668"/>
                </a:moveTo>
                <a:lnTo>
                  <a:pt x="800087" y="68668"/>
                </a:lnTo>
                <a:lnTo>
                  <a:pt x="803389" y="70091"/>
                </a:lnTo>
                <a:lnTo>
                  <a:pt x="805751" y="72923"/>
                </a:lnTo>
                <a:lnTo>
                  <a:pt x="808812" y="76695"/>
                </a:lnTo>
                <a:lnTo>
                  <a:pt x="809523" y="80479"/>
                </a:lnTo>
                <a:lnTo>
                  <a:pt x="809523" y="160489"/>
                </a:lnTo>
                <a:lnTo>
                  <a:pt x="843749" y="160489"/>
                </a:lnTo>
                <a:lnTo>
                  <a:pt x="843638" y="80479"/>
                </a:lnTo>
                <a:lnTo>
                  <a:pt x="843364" y="72923"/>
                </a:lnTo>
                <a:lnTo>
                  <a:pt x="842698" y="68668"/>
                </a:lnTo>
                <a:close/>
              </a:path>
              <a:path w="1242060" h="201929">
                <a:moveTo>
                  <a:pt x="808812" y="41770"/>
                </a:moveTo>
                <a:lnTo>
                  <a:pt x="798525" y="42950"/>
                </a:lnTo>
                <a:lnTo>
                  <a:pt x="789698" y="46432"/>
                </a:lnTo>
                <a:lnTo>
                  <a:pt x="782462" y="52126"/>
                </a:lnTo>
                <a:lnTo>
                  <a:pt x="776947" y="59943"/>
                </a:lnTo>
                <a:lnTo>
                  <a:pt x="840265" y="59943"/>
                </a:lnTo>
                <a:lnTo>
                  <a:pt x="808812" y="41770"/>
                </a:lnTo>
                <a:close/>
              </a:path>
              <a:path w="1242060" h="201929">
                <a:moveTo>
                  <a:pt x="910539" y="70802"/>
                </a:moveTo>
                <a:lnTo>
                  <a:pt x="876312" y="70802"/>
                </a:lnTo>
                <a:lnTo>
                  <a:pt x="876312" y="125082"/>
                </a:lnTo>
                <a:lnTo>
                  <a:pt x="878417" y="142769"/>
                </a:lnTo>
                <a:lnTo>
                  <a:pt x="885191" y="154525"/>
                </a:lnTo>
                <a:lnTo>
                  <a:pt x="897320" y="161060"/>
                </a:lnTo>
                <a:lnTo>
                  <a:pt x="915492" y="163080"/>
                </a:lnTo>
                <a:lnTo>
                  <a:pt x="921156" y="163080"/>
                </a:lnTo>
                <a:lnTo>
                  <a:pt x="922337" y="162839"/>
                </a:lnTo>
                <a:lnTo>
                  <a:pt x="937437" y="160489"/>
                </a:lnTo>
                <a:lnTo>
                  <a:pt x="937437" y="135470"/>
                </a:lnTo>
                <a:lnTo>
                  <a:pt x="913130" y="135470"/>
                </a:lnTo>
                <a:lnTo>
                  <a:pt x="910539" y="133108"/>
                </a:lnTo>
                <a:lnTo>
                  <a:pt x="910539" y="70802"/>
                </a:lnTo>
                <a:close/>
              </a:path>
              <a:path w="1242060" h="201929">
                <a:moveTo>
                  <a:pt x="937437" y="135000"/>
                </a:moveTo>
                <a:lnTo>
                  <a:pt x="932243" y="135470"/>
                </a:lnTo>
                <a:lnTo>
                  <a:pt x="937437" y="135470"/>
                </a:lnTo>
                <a:lnTo>
                  <a:pt x="937437" y="135000"/>
                </a:lnTo>
                <a:close/>
              </a:path>
              <a:path w="1242060" h="201929">
                <a:moveTo>
                  <a:pt x="935558" y="44132"/>
                </a:moveTo>
                <a:lnTo>
                  <a:pt x="857897" y="44132"/>
                </a:lnTo>
                <a:lnTo>
                  <a:pt x="857897" y="70802"/>
                </a:lnTo>
                <a:lnTo>
                  <a:pt x="935558" y="70802"/>
                </a:lnTo>
                <a:lnTo>
                  <a:pt x="935558" y="44132"/>
                </a:lnTo>
                <a:close/>
              </a:path>
              <a:path w="1242060" h="201929">
                <a:moveTo>
                  <a:pt x="910539" y="7315"/>
                </a:moveTo>
                <a:lnTo>
                  <a:pt x="881037" y="9677"/>
                </a:lnTo>
                <a:lnTo>
                  <a:pt x="878205" y="44132"/>
                </a:lnTo>
                <a:lnTo>
                  <a:pt x="910539" y="44132"/>
                </a:lnTo>
                <a:lnTo>
                  <a:pt x="910539" y="7315"/>
                </a:lnTo>
                <a:close/>
              </a:path>
              <a:path w="1242060" h="201929">
                <a:moveTo>
                  <a:pt x="1062520" y="41770"/>
                </a:moveTo>
                <a:lnTo>
                  <a:pt x="1040062" y="46106"/>
                </a:lnTo>
                <a:lnTo>
                  <a:pt x="1022723" y="58259"/>
                </a:lnTo>
                <a:lnTo>
                  <a:pt x="1011508" y="77115"/>
                </a:lnTo>
                <a:lnTo>
                  <a:pt x="1007529" y="101485"/>
                </a:lnTo>
                <a:lnTo>
                  <a:pt x="1008386" y="114410"/>
                </a:lnTo>
                <a:lnTo>
                  <a:pt x="1030199" y="152986"/>
                </a:lnTo>
                <a:lnTo>
                  <a:pt x="1062520" y="162839"/>
                </a:lnTo>
                <a:lnTo>
                  <a:pt x="1085090" y="158503"/>
                </a:lnTo>
                <a:lnTo>
                  <a:pt x="1085297" y="158503"/>
                </a:lnTo>
                <a:lnTo>
                  <a:pt x="1103209" y="146116"/>
                </a:lnTo>
                <a:lnTo>
                  <a:pt x="1106679" y="140423"/>
                </a:lnTo>
                <a:lnTo>
                  <a:pt x="1063231" y="140423"/>
                </a:lnTo>
                <a:lnTo>
                  <a:pt x="1054299" y="138089"/>
                </a:lnTo>
                <a:lnTo>
                  <a:pt x="1048219" y="130775"/>
                </a:lnTo>
                <a:lnTo>
                  <a:pt x="1044750" y="118017"/>
                </a:lnTo>
                <a:lnTo>
                  <a:pt x="1043884" y="103365"/>
                </a:lnTo>
                <a:lnTo>
                  <a:pt x="1043773" y="101485"/>
                </a:lnTo>
                <a:lnTo>
                  <a:pt x="1043647" y="99352"/>
                </a:lnTo>
                <a:lnTo>
                  <a:pt x="1044786" y="83404"/>
                </a:lnTo>
                <a:lnTo>
                  <a:pt x="1048335" y="72477"/>
                </a:lnTo>
                <a:lnTo>
                  <a:pt x="1054371" y="66324"/>
                </a:lnTo>
                <a:lnTo>
                  <a:pt x="1054497" y="66196"/>
                </a:lnTo>
                <a:lnTo>
                  <a:pt x="1063472" y="64185"/>
                </a:lnTo>
                <a:lnTo>
                  <a:pt x="1106912" y="64185"/>
                </a:lnTo>
                <a:lnTo>
                  <a:pt x="1103476" y="58407"/>
                </a:lnTo>
                <a:lnTo>
                  <a:pt x="1085677" y="46106"/>
                </a:lnTo>
                <a:lnTo>
                  <a:pt x="1062520" y="41770"/>
                </a:lnTo>
                <a:close/>
              </a:path>
              <a:path w="1242060" h="201929">
                <a:moveTo>
                  <a:pt x="1106912" y="64185"/>
                </a:moveTo>
                <a:lnTo>
                  <a:pt x="1063472" y="64185"/>
                </a:lnTo>
                <a:lnTo>
                  <a:pt x="1072368" y="66324"/>
                </a:lnTo>
                <a:lnTo>
                  <a:pt x="1078369" y="73155"/>
                </a:lnTo>
                <a:lnTo>
                  <a:pt x="1081760" y="85295"/>
                </a:lnTo>
                <a:lnTo>
                  <a:pt x="1082590" y="99352"/>
                </a:lnTo>
                <a:lnTo>
                  <a:pt x="1082716" y="101485"/>
                </a:lnTo>
                <a:lnTo>
                  <a:pt x="1071967" y="138251"/>
                </a:lnTo>
                <a:lnTo>
                  <a:pt x="1063231" y="140423"/>
                </a:lnTo>
                <a:lnTo>
                  <a:pt x="1106679" y="140423"/>
                </a:lnTo>
                <a:lnTo>
                  <a:pt x="1114799" y="127102"/>
                </a:lnTo>
                <a:lnTo>
                  <a:pt x="1118815" y="103365"/>
                </a:lnTo>
                <a:lnTo>
                  <a:pt x="1118933" y="102666"/>
                </a:lnTo>
                <a:lnTo>
                  <a:pt x="1114899" y="77614"/>
                </a:lnTo>
                <a:lnTo>
                  <a:pt x="1106912" y="64185"/>
                </a:lnTo>
                <a:close/>
              </a:path>
              <a:path w="1242060" h="201929">
                <a:moveTo>
                  <a:pt x="1172273" y="44132"/>
                </a:moveTo>
                <a:lnTo>
                  <a:pt x="1140409" y="44132"/>
                </a:lnTo>
                <a:lnTo>
                  <a:pt x="1140409" y="160489"/>
                </a:lnTo>
                <a:lnTo>
                  <a:pt x="1174635" y="160489"/>
                </a:lnTo>
                <a:lnTo>
                  <a:pt x="1174635" y="95110"/>
                </a:lnTo>
                <a:lnTo>
                  <a:pt x="1175814" y="83672"/>
                </a:lnTo>
                <a:lnTo>
                  <a:pt x="1179293" y="75312"/>
                </a:lnTo>
                <a:lnTo>
                  <a:pt x="1184986" y="70183"/>
                </a:lnTo>
                <a:lnTo>
                  <a:pt x="1192809" y="68440"/>
                </a:lnTo>
                <a:lnTo>
                  <a:pt x="1240204" y="68440"/>
                </a:lnTo>
                <a:lnTo>
                  <a:pt x="1239799" y="65871"/>
                </a:lnTo>
                <a:lnTo>
                  <a:pt x="1239062" y="63715"/>
                </a:lnTo>
                <a:lnTo>
                  <a:pt x="1172273" y="63715"/>
                </a:lnTo>
                <a:lnTo>
                  <a:pt x="1172273" y="44132"/>
                </a:lnTo>
                <a:close/>
              </a:path>
              <a:path w="1242060" h="201929">
                <a:moveTo>
                  <a:pt x="1240204" y="68440"/>
                </a:moveTo>
                <a:lnTo>
                  <a:pt x="1198702" y="68440"/>
                </a:lnTo>
                <a:lnTo>
                  <a:pt x="1203185" y="71272"/>
                </a:lnTo>
                <a:lnTo>
                  <a:pt x="1205318" y="75996"/>
                </a:lnTo>
                <a:lnTo>
                  <a:pt x="1207198" y="79997"/>
                </a:lnTo>
                <a:lnTo>
                  <a:pt x="1207439" y="82829"/>
                </a:lnTo>
                <a:lnTo>
                  <a:pt x="1207439" y="160489"/>
                </a:lnTo>
                <a:lnTo>
                  <a:pt x="1241653" y="160489"/>
                </a:lnTo>
                <a:lnTo>
                  <a:pt x="1241528" y="82829"/>
                </a:lnTo>
                <a:lnTo>
                  <a:pt x="1241251" y="75996"/>
                </a:lnTo>
                <a:lnTo>
                  <a:pt x="1241201" y="74769"/>
                </a:lnTo>
                <a:lnTo>
                  <a:pt x="1240204" y="68440"/>
                </a:lnTo>
                <a:close/>
              </a:path>
              <a:path w="1242060" h="201929">
                <a:moveTo>
                  <a:pt x="1206258" y="41770"/>
                </a:moveTo>
                <a:lnTo>
                  <a:pt x="1195472" y="42809"/>
                </a:lnTo>
                <a:lnTo>
                  <a:pt x="1186875" y="46370"/>
                </a:lnTo>
                <a:lnTo>
                  <a:pt x="1179473" y="53118"/>
                </a:lnTo>
                <a:lnTo>
                  <a:pt x="1172273" y="63715"/>
                </a:lnTo>
                <a:lnTo>
                  <a:pt x="1239062" y="63715"/>
                </a:lnTo>
                <a:lnTo>
                  <a:pt x="1206258" y="41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774967"/>
            <a:ext cx="1955164" cy="785495"/>
          </a:xfrm>
          <a:custGeom>
            <a:avLst/>
            <a:gdLst/>
            <a:ahLst/>
            <a:cxnLst/>
            <a:rect l="l" t="t" r="r" b="b"/>
            <a:pathLst>
              <a:path w="1955164" h="785495">
                <a:moveTo>
                  <a:pt x="1955076" y="521716"/>
                </a:moveTo>
                <a:lnTo>
                  <a:pt x="1949894" y="477862"/>
                </a:lnTo>
                <a:lnTo>
                  <a:pt x="1939544" y="434746"/>
                </a:lnTo>
                <a:lnTo>
                  <a:pt x="1923999" y="392874"/>
                </a:lnTo>
                <a:lnTo>
                  <a:pt x="1903285" y="352729"/>
                </a:lnTo>
                <a:lnTo>
                  <a:pt x="1877390" y="314807"/>
                </a:lnTo>
                <a:lnTo>
                  <a:pt x="1846313" y="279615"/>
                </a:lnTo>
                <a:lnTo>
                  <a:pt x="1811121" y="248539"/>
                </a:lnTo>
                <a:lnTo>
                  <a:pt x="1773199" y="222643"/>
                </a:lnTo>
                <a:lnTo>
                  <a:pt x="1733054" y="201930"/>
                </a:lnTo>
                <a:lnTo>
                  <a:pt x="1691182" y="186385"/>
                </a:lnTo>
                <a:lnTo>
                  <a:pt x="1648066" y="176034"/>
                </a:lnTo>
                <a:lnTo>
                  <a:pt x="1604213" y="170853"/>
                </a:lnTo>
                <a:lnTo>
                  <a:pt x="1560106" y="170853"/>
                </a:lnTo>
                <a:lnTo>
                  <a:pt x="1516253" y="176034"/>
                </a:lnTo>
                <a:lnTo>
                  <a:pt x="1473136" y="186385"/>
                </a:lnTo>
                <a:lnTo>
                  <a:pt x="1431264" y="201930"/>
                </a:lnTo>
                <a:lnTo>
                  <a:pt x="1391119" y="222643"/>
                </a:lnTo>
                <a:lnTo>
                  <a:pt x="1353210" y="248539"/>
                </a:lnTo>
                <a:lnTo>
                  <a:pt x="1318018" y="279615"/>
                </a:lnTo>
                <a:lnTo>
                  <a:pt x="987894" y="609739"/>
                </a:lnTo>
                <a:lnTo>
                  <a:pt x="511670" y="133502"/>
                </a:lnTo>
                <a:lnTo>
                  <a:pt x="477050" y="102209"/>
                </a:lnTo>
                <a:lnTo>
                  <a:pt x="440169" y="75095"/>
                </a:lnTo>
                <a:lnTo>
                  <a:pt x="401332" y="52146"/>
                </a:lnTo>
                <a:lnTo>
                  <a:pt x="360883" y="33375"/>
                </a:lnTo>
                <a:lnTo>
                  <a:pt x="319138" y="18770"/>
                </a:lnTo>
                <a:lnTo>
                  <a:pt x="276415" y="8343"/>
                </a:lnTo>
                <a:lnTo>
                  <a:pt x="233057" y="2082"/>
                </a:lnTo>
                <a:lnTo>
                  <a:pt x="189357" y="0"/>
                </a:lnTo>
                <a:lnTo>
                  <a:pt x="145669" y="2082"/>
                </a:lnTo>
                <a:lnTo>
                  <a:pt x="102298" y="8343"/>
                </a:lnTo>
                <a:lnTo>
                  <a:pt x="59588" y="18770"/>
                </a:lnTo>
                <a:lnTo>
                  <a:pt x="17843" y="33375"/>
                </a:lnTo>
                <a:lnTo>
                  <a:pt x="0" y="41656"/>
                </a:lnTo>
                <a:lnTo>
                  <a:pt x="0" y="785037"/>
                </a:lnTo>
                <a:lnTo>
                  <a:pt x="812596" y="785037"/>
                </a:lnTo>
                <a:lnTo>
                  <a:pt x="1163218" y="785037"/>
                </a:lnTo>
                <a:lnTo>
                  <a:pt x="1866506" y="785037"/>
                </a:lnTo>
                <a:lnTo>
                  <a:pt x="1877390" y="772718"/>
                </a:lnTo>
                <a:lnTo>
                  <a:pt x="1903285" y="734809"/>
                </a:lnTo>
                <a:lnTo>
                  <a:pt x="1923999" y="694664"/>
                </a:lnTo>
                <a:lnTo>
                  <a:pt x="1939544" y="652792"/>
                </a:lnTo>
                <a:lnTo>
                  <a:pt x="1949894" y="609676"/>
                </a:lnTo>
                <a:lnTo>
                  <a:pt x="1955076" y="565823"/>
                </a:lnTo>
                <a:lnTo>
                  <a:pt x="1955076" y="521716"/>
                </a:lnTo>
                <a:close/>
              </a:path>
            </a:pathLst>
          </a:custGeom>
          <a:solidFill>
            <a:srgbClr val="F6A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8167667" y="0"/>
            <a:ext cx="2524760" cy="2029460"/>
            <a:chOff x="8167667" y="0"/>
            <a:chExt cx="2524760" cy="2029460"/>
          </a:xfrm>
        </p:grpSpPr>
        <p:sp>
          <p:nvSpPr>
            <p:cNvPr id="19" name="object 19"/>
            <p:cNvSpPr/>
            <p:nvPr/>
          </p:nvSpPr>
          <p:spPr>
            <a:xfrm>
              <a:off x="9523840" y="142918"/>
              <a:ext cx="1168400" cy="1696720"/>
            </a:xfrm>
            <a:custGeom>
              <a:avLst/>
              <a:gdLst/>
              <a:ahLst/>
              <a:cxnLst/>
              <a:rect l="l" t="t" r="r" b="b"/>
              <a:pathLst>
                <a:path w="1168400" h="1696720">
                  <a:moveTo>
                    <a:pt x="1168162" y="0"/>
                  </a:moveTo>
                  <a:lnTo>
                    <a:pt x="108766" y="1059396"/>
                  </a:lnTo>
                  <a:lnTo>
                    <a:pt x="77690" y="1094588"/>
                  </a:lnTo>
                  <a:lnTo>
                    <a:pt x="51793" y="1132503"/>
                  </a:lnTo>
                  <a:lnTo>
                    <a:pt x="31076" y="1172646"/>
                  </a:lnTo>
                  <a:lnTo>
                    <a:pt x="15538" y="1214522"/>
                  </a:lnTo>
                  <a:lnTo>
                    <a:pt x="5179" y="1257635"/>
                  </a:lnTo>
                  <a:lnTo>
                    <a:pt x="0" y="1301491"/>
                  </a:lnTo>
                  <a:lnTo>
                    <a:pt x="0" y="1345595"/>
                  </a:lnTo>
                  <a:lnTo>
                    <a:pt x="5179" y="1389451"/>
                  </a:lnTo>
                  <a:lnTo>
                    <a:pt x="15538" y="1432564"/>
                  </a:lnTo>
                  <a:lnTo>
                    <a:pt x="31076" y="1474440"/>
                  </a:lnTo>
                  <a:lnTo>
                    <a:pt x="51793" y="1514583"/>
                  </a:lnTo>
                  <a:lnTo>
                    <a:pt x="77690" y="1552498"/>
                  </a:lnTo>
                  <a:lnTo>
                    <a:pt x="108766" y="1587690"/>
                  </a:lnTo>
                  <a:lnTo>
                    <a:pt x="143958" y="1618766"/>
                  </a:lnTo>
                  <a:lnTo>
                    <a:pt x="181873" y="1644663"/>
                  </a:lnTo>
                  <a:lnTo>
                    <a:pt x="222016" y="1665380"/>
                  </a:lnTo>
                  <a:lnTo>
                    <a:pt x="263892" y="1680918"/>
                  </a:lnTo>
                  <a:lnTo>
                    <a:pt x="307005" y="1691277"/>
                  </a:lnTo>
                  <a:lnTo>
                    <a:pt x="350861" y="1696456"/>
                  </a:lnTo>
                  <a:lnTo>
                    <a:pt x="394965" y="1696456"/>
                  </a:lnTo>
                  <a:lnTo>
                    <a:pt x="438821" y="1691277"/>
                  </a:lnTo>
                  <a:lnTo>
                    <a:pt x="481934" y="1680918"/>
                  </a:lnTo>
                  <a:lnTo>
                    <a:pt x="523810" y="1665380"/>
                  </a:lnTo>
                  <a:lnTo>
                    <a:pt x="563953" y="1644663"/>
                  </a:lnTo>
                  <a:lnTo>
                    <a:pt x="601868" y="1618766"/>
                  </a:lnTo>
                  <a:lnTo>
                    <a:pt x="637060" y="1587690"/>
                  </a:lnTo>
                  <a:lnTo>
                    <a:pt x="1168162" y="1056589"/>
                  </a:lnTo>
                  <a:lnTo>
                    <a:pt x="1168162" y="0"/>
                  </a:lnTo>
                  <a:close/>
                </a:path>
              </a:pathLst>
            </a:custGeom>
            <a:solidFill>
              <a:srgbClr val="179EB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67667" y="0"/>
              <a:ext cx="2524760" cy="2029460"/>
            </a:xfrm>
            <a:custGeom>
              <a:avLst/>
              <a:gdLst/>
              <a:ahLst/>
              <a:cxnLst/>
              <a:rect l="l" t="t" r="r" b="b"/>
              <a:pathLst>
                <a:path w="2524759" h="2029460">
                  <a:moveTo>
                    <a:pt x="2524335" y="0"/>
                  </a:moveTo>
                  <a:lnTo>
                    <a:pt x="1500792" y="0"/>
                  </a:lnTo>
                  <a:lnTo>
                    <a:pt x="108766" y="1392026"/>
                  </a:lnTo>
                  <a:lnTo>
                    <a:pt x="77690" y="1427218"/>
                  </a:lnTo>
                  <a:lnTo>
                    <a:pt x="51793" y="1465134"/>
                  </a:lnTo>
                  <a:lnTo>
                    <a:pt x="31076" y="1505277"/>
                  </a:lnTo>
                  <a:lnTo>
                    <a:pt x="15538" y="1547152"/>
                  </a:lnTo>
                  <a:lnTo>
                    <a:pt x="5179" y="1590266"/>
                  </a:lnTo>
                  <a:lnTo>
                    <a:pt x="0" y="1634122"/>
                  </a:lnTo>
                  <a:lnTo>
                    <a:pt x="0" y="1678225"/>
                  </a:lnTo>
                  <a:lnTo>
                    <a:pt x="5179" y="1722081"/>
                  </a:lnTo>
                  <a:lnTo>
                    <a:pt x="15538" y="1765195"/>
                  </a:lnTo>
                  <a:lnTo>
                    <a:pt x="31076" y="1807070"/>
                  </a:lnTo>
                  <a:lnTo>
                    <a:pt x="51793" y="1847213"/>
                  </a:lnTo>
                  <a:lnTo>
                    <a:pt x="77690" y="1885129"/>
                  </a:lnTo>
                  <a:lnTo>
                    <a:pt x="108766" y="1920321"/>
                  </a:lnTo>
                  <a:lnTo>
                    <a:pt x="143958" y="1951397"/>
                  </a:lnTo>
                  <a:lnTo>
                    <a:pt x="181873" y="1977294"/>
                  </a:lnTo>
                  <a:lnTo>
                    <a:pt x="222016" y="1998011"/>
                  </a:lnTo>
                  <a:lnTo>
                    <a:pt x="263892" y="2013549"/>
                  </a:lnTo>
                  <a:lnTo>
                    <a:pt x="307005" y="2023908"/>
                  </a:lnTo>
                  <a:lnTo>
                    <a:pt x="350861" y="2029087"/>
                  </a:lnTo>
                  <a:lnTo>
                    <a:pt x="394965" y="2029087"/>
                  </a:lnTo>
                  <a:lnTo>
                    <a:pt x="438821" y="2023908"/>
                  </a:lnTo>
                  <a:lnTo>
                    <a:pt x="481934" y="2013549"/>
                  </a:lnTo>
                  <a:lnTo>
                    <a:pt x="523810" y="1998011"/>
                  </a:lnTo>
                  <a:lnTo>
                    <a:pt x="563953" y="1977294"/>
                  </a:lnTo>
                  <a:lnTo>
                    <a:pt x="601868" y="1951397"/>
                  </a:lnTo>
                  <a:lnTo>
                    <a:pt x="637060" y="1920321"/>
                  </a:lnTo>
                  <a:lnTo>
                    <a:pt x="2524335" y="33046"/>
                  </a:lnTo>
                  <a:lnTo>
                    <a:pt x="2524335" y="0"/>
                  </a:lnTo>
                  <a:close/>
                </a:path>
              </a:pathLst>
            </a:custGeom>
            <a:solidFill>
              <a:srgbClr val="FCC9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2027195" y="531167"/>
            <a:ext cx="2324100" cy="283845"/>
          </a:xfrm>
          <a:custGeom>
            <a:avLst/>
            <a:gdLst/>
            <a:ahLst/>
            <a:cxnLst/>
            <a:rect l="l" t="t" r="r" b="b"/>
            <a:pathLst>
              <a:path w="2324100" h="283844">
                <a:moveTo>
                  <a:pt x="206959" y="4127"/>
                </a:moveTo>
                <a:lnTo>
                  <a:pt x="0" y="4127"/>
                </a:lnTo>
                <a:lnTo>
                  <a:pt x="0" y="279666"/>
                </a:lnTo>
                <a:lnTo>
                  <a:pt x="206959" y="279666"/>
                </a:lnTo>
                <a:lnTo>
                  <a:pt x="206959" y="213982"/>
                </a:lnTo>
                <a:lnTo>
                  <a:pt x="83032" y="213982"/>
                </a:lnTo>
                <a:lnTo>
                  <a:pt x="83032" y="168960"/>
                </a:lnTo>
                <a:lnTo>
                  <a:pt x="183413" y="168960"/>
                </a:lnTo>
                <a:lnTo>
                  <a:pt x="183413" y="107823"/>
                </a:lnTo>
                <a:lnTo>
                  <a:pt x="83032" y="107823"/>
                </a:lnTo>
                <a:lnTo>
                  <a:pt x="83032" y="67741"/>
                </a:lnTo>
                <a:lnTo>
                  <a:pt x="206959" y="67741"/>
                </a:lnTo>
                <a:lnTo>
                  <a:pt x="206959" y="4127"/>
                </a:lnTo>
                <a:close/>
              </a:path>
              <a:path w="2324100" h="283844">
                <a:moveTo>
                  <a:pt x="355257" y="0"/>
                </a:moveTo>
                <a:lnTo>
                  <a:pt x="305581" y="8312"/>
                </a:lnTo>
                <a:lnTo>
                  <a:pt x="267677" y="33045"/>
                </a:lnTo>
                <a:lnTo>
                  <a:pt x="239177" y="81326"/>
                </a:lnTo>
                <a:lnTo>
                  <a:pt x="229260" y="144170"/>
                </a:lnTo>
                <a:lnTo>
                  <a:pt x="234941" y="191526"/>
                </a:lnTo>
                <a:lnTo>
                  <a:pt x="251309" y="230257"/>
                </a:lnTo>
                <a:lnTo>
                  <a:pt x="277354" y="259273"/>
                </a:lnTo>
                <a:lnTo>
                  <a:pt x="312065" y="277482"/>
                </a:lnTo>
                <a:lnTo>
                  <a:pt x="354431" y="283794"/>
                </a:lnTo>
                <a:lnTo>
                  <a:pt x="379338" y="281709"/>
                </a:lnTo>
                <a:lnTo>
                  <a:pt x="421873" y="265149"/>
                </a:lnTo>
                <a:lnTo>
                  <a:pt x="451161" y="236210"/>
                </a:lnTo>
                <a:lnTo>
                  <a:pt x="460010" y="220179"/>
                </a:lnTo>
                <a:lnTo>
                  <a:pt x="355663" y="220179"/>
                </a:lnTo>
                <a:lnTo>
                  <a:pt x="337793" y="215860"/>
                </a:lnTo>
                <a:lnTo>
                  <a:pt x="325461" y="202361"/>
                </a:lnTo>
                <a:lnTo>
                  <a:pt x="318443" y="179285"/>
                </a:lnTo>
                <a:lnTo>
                  <a:pt x="318317" y="178871"/>
                </a:lnTo>
                <a:lnTo>
                  <a:pt x="316014" y="144576"/>
                </a:lnTo>
                <a:lnTo>
                  <a:pt x="316419" y="126731"/>
                </a:lnTo>
                <a:lnTo>
                  <a:pt x="323443" y="87985"/>
                </a:lnTo>
                <a:lnTo>
                  <a:pt x="355663" y="62382"/>
                </a:lnTo>
                <a:lnTo>
                  <a:pt x="458517" y="62382"/>
                </a:lnTo>
                <a:lnTo>
                  <a:pt x="453986" y="53289"/>
                </a:lnTo>
                <a:lnTo>
                  <a:pt x="436815" y="30148"/>
                </a:lnTo>
                <a:lnTo>
                  <a:pt x="414532" y="13476"/>
                </a:lnTo>
                <a:lnTo>
                  <a:pt x="387294" y="3388"/>
                </a:lnTo>
                <a:lnTo>
                  <a:pt x="355257" y="0"/>
                </a:lnTo>
                <a:close/>
              </a:path>
              <a:path w="2324100" h="283844">
                <a:moveTo>
                  <a:pt x="392849" y="174320"/>
                </a:moveTo>
                <a:lnTo>
                  <a:pt x="389131" y="194558"/>
                </a:lnTo>
                <a:lnTo>
                  <a:pt x="381695" y="208870"/>
                </a:lnTo>
                <a:lnTo>
                  <a:pt x="370539" y="217372"/>
                </a:lnTo>
                <a:lnTo>
                  <a:pt x="355663" y="220179"/>
                </a:lnTo>
                <a:lnTo>
                  <a:pt x="460010" y="220179"/>
                </a:lnTo>
                <a:lnTo>
                  <a:pt x="465893" y="202361"/>
                </a:lnTo>
                <a:lnTo>
                  <a:pt x="465952" y="202182"/>
                </a:lnTo>
                <a:lnTo>
                  <a:pt x="470090" y="179285"/>
                </a:lnTo>
                <a:lnTo>
                  <a:pt x="392849" y="174320"/>
                </a:lnTo>
                <a:close/>
              </a:path>
              <a:path w="2324100" h="283844">
                <a:moveTo>
                  <a:pt x="458517" y="62382"/>
                </a:moveTo>
                <a:lnTo>
                  <a:pt x="355663" y="62382"/>
                </a:lnTo>
                <a:lnTo>
                  <a:pt x="365198" y="63865"/>
                </a:lnTo>
                <a:lnTo>
                  <a:pt x="373687" y="68059"/>
                </a:lnTo>
                <a:lnTo>
                  <a:pt x="391110" y="104531"/>
                </a:lnTo>
                <a:lnTo>
                  <a:pt x="391604" y="114846"/>
                </a:lnTo>
                <a:lnTo>
                  <a:pt x="470090" y="110299"/>
                </a:lnTo>
                <a:lnTo>
                  <a:pt x="467865" y="92795"/>
                </a:lnTo>
                <a:lnTo>
                  <a:pt x="464672" y="78389"/>
                </a:lnTo>
                <a:lnTo>
                  <a:pt x="460162" y="65684"/>
                </a:lnTo>
                <a:lnTo>
                  <a:pt x="458517" y="62382"/>
                </a:lnTo>
                <a:close/>
              </a:path>
              <a:path w="2324100" h="283844">
                <a:moveTo>
                  <a:pt x="621690" y="0"/>
                </a:moveTo>
                <a:lnTo>
                  <a:pt x="577530" y="6569"/>
                </a:lnTo>
                <a:lnTo>
                  <a:pt x="541042" y="25392"/>
                </a:lnTo>
                <a:lnTo>
                  <a:pt x="513458" y="55141"/>
                </a:lnTo>
                <a:lnTo>
                  <a:pt x="496005" y="94486"/>
                </a:lnTo>
                <a:lnTo>
                  <a:pt x="490020" y="141274"/>
                </a:lnTo>
                <a:lnTo>
                  <a:pt x="489915" y="142100"/>
                </a:lnTo>
                <a:lnTo>
                  <a:pt x="495946" y="188615"/>
                </a:lnTo>
                <a:lnTo>
                  <a:pt x="513553" y="228559"/>
                </a:lnTo>
                <a:lnTo>
                  <a:pt x="541136" y="258306"/>
                </a:lnTo>
                <a:lnTo>
                  <a:pt x="577483" y="277187"/>
                </a:lnTo>
                <a:lnTo>
                  <a:pt x="621283" y="283794"/>
                </a:lnTo>
                <a:lnTo>
                  <a:pt x="663965" y="277187"/>
                </a:lnTo>
                <a:lnTo>
                  <a:pt x="664357" y="277187"/>
                </a:lnTo>
                <a:lnTo>
                  <a:pt x="700599" y="258016"/>
                </a:lnTo>
                <a:lnTo>
                  <a:pt x="728113" y="228024"/>
                </a:lnTo>
                <a:lnTo>
                  <a:pt x="731051" y="221424"/>
                </a:lnTo>
                <a:lnTo>
                  <a:pt x="620864" y="221424"/>
                </a:lnTo>
                <a:lnTo>
                  <a:pt x="603277" y="216678"/>
                </a:lnTo>
                <a:lnTo>
                  <a:pt x="590762" y="202364"/>
                </a:lnTo>
                <a:lnTo>
                  <a:pt x="583281" y="178369"/>
                </a:lnTo>
                <a:lnTo>
                  <a:pt x="580796" y="144576"/>
                </a:lnTo>
                <a:lnTo>
                  <a:pt x="583429" y="109670"/>
                </a:lnTo>
                <a:lnTo>
                  <a:pt x="583474" y="109081"/>
                </a:lnTo>
                <a:lnTo>
                  <a:pt x="591380" y="83343"/>
                </a:lnTo>
                <a:lnTo>
                  <a:pt x="604322" y="67674"/>
                </a:lnTo>
                <a:lnTo>
                  <a:pt x="622109" y="62382"/>
                </a:lnTo>
                <a:lnTo>
                  <a:pt x="733392" y="62382"/>
                </a:lnTo>
                <a:lnTo>
                  <a:pt x="731251" y="57919"/>
                </a:lnTo>
                <a:lnTo>
                  <a:pt x="714641" y="36766"/>
                </a:lnTo>
                <a:lnTo>
                  <a:pt x="695297" y="20391"/>
                </a:lnTo>
                <a:lnTo>
                  <a:pt x="673590" y="8934"/>
                </a:lnTo>
                <a:lnTo>
                  <a:pt x="649171" y="2201"/>
                </a:lnTo>
                <a:lnTo>
                  <a:pt x="621690" y="0"/>
                </a:lnTo>
                <a:close/>
              </a:path>
              <a:path w="2324100" h="283844">
                <a:moveTo>
                  <a:pt x="733392" y="62382"/>
                </a:moveTo>
                <a:lnTo>
                  <a:pt x="622109" y="62382"/>
                </a:lnTo>
                <a:lnTo>
                  <a:pt x="639325" y="66823"/>
                </a:lnTo>
                <a:lnTo>
                  <a:pt x="651432" y="80248"/>
                </a:lnTo>
                <a:lnTo>
                  <a:pt x="658583" y="102812"/>
                </a:lnTo>
                <a:lnTo>
                  <a:pt x="660933" y="134670"/>
                </a:lnTo>
                <a:lnTo>
                  <a:pt x="660808" y="141274"/>
                </a:lnTo>
                <a:lnTo>
                  <a:pt x="657631" y="180517"/>
                </a:lnTo>
                <a:lnTo>
                  <a:pt x="634917" y="218983"/>
                </a:lnTo>
                <a:lnTo>
                  <a:pt x="620864" y="221424"/>
                </a:lnTo>
                <a:lnTo>
                  <a:pt x="731051" y="221424"/>
                </a:lnTo>
                <a:lnTo>
                  <a:pt x="745654" y="188615"/>
                </a:lnTo>
                <a:lnTo>
                  <a:pt x="751707" y="142100"/>
                </a:lnTo>
                <a:lnTo>
                  <a:pt x="751814" y="141274"/>
                </a:lnTo>
                <a:lnTo>
                  <a:pt x="749606" y="109670"/>
                </a:lnTo>
                <a:lnTo>
                  <a:pt x="742829" y="82053"/>
                </a:lnTo>
                <a:lnTo>
                  <a:pt x="733392" y="62382"/>
                </a:lnTo>
                <a:close/>
              </a:path>
              <a:path w="2324100" h="283844">
                <a:moveTo>
                  <a:pt x="867486" y="4127"/>
                </a:moveTo>
                <a:lnTo>
                  <a:pt x="787755" y="4127"/>
                </a:lnTo>
                <a:lnTo>
                  <a:pt x="787755" y="279666"/>
                </a:lnTo>
                <a:lnTo>
                  <a:pt x="856322" y="279666"/>
                </a:lnTo>
                <a:lnTo>
                  <a:pt x="856227" y="142982"/>
                </a:lnTo>
                <a:lnTo>
                  <a:pt x="856121" y="139370"/>
                </a:lnTo>
                <a:lnTo>
                  <a:pt x="856046" y="136819"/>
                </a:lnTo>
                <a:lnTo>
                  <a:pt x="855085" y="128054"/>
                </a:lnTo>
                <a:lnTo>
                  <a:pt x="855035" y="127595"/>
                </a:lnTo>
                <a:lnTo>
                  <a:pt x="853017" y="116434"/>
                </a:lnTo>
                <a:lnTo>
                  <a:pt x="849718" y="101206"/>
                </a:lnTo>
                <a:lnTo>
                  <a:pt x="929143" y="101206"/>
                </a:lnTo>
                <a:lnTo>
                  <a:pt x="867486" y="4127"/>
                </a:lnTo>
                <a:close/>
              </a:path>
              <a:path w="2324100" h="283844">
                <a:moveTo>
                  <a:pt x="929143" y="101206"/>
                </a:moveTo>
                <a:lnTo>
                  <a:pt x="849718" y="101206"/>
                </a:lnTo>
                <a:lnTo>
                  <a:pt x="853686" y="110225"/>
                </a:lnTo>
                <a:lnTo>
                  <a:pt x="856997" y="117578"/>
                </a:lnTo>
                <a:lnTo>
                  <a:pt x="859768" y="123457"/>
                </a:lnTo>
                <a:lnTo>
                  <a:pt x="862114" y="128054"/>
                </a:lnTo>
                <a:lnTo>
                  <a:pt x="866384" y="135499"/>
                </a:lnTo>
                <a:lnTo>
                  <a:pt x="870578" y="142982"/>
                </a:lnTo>
                <a:lnTo>
                  <a:pt x="879043" y="158216"/>
                </a:lnTo>
                <a:lnTo>
                  <a:pt x="954227" y="279666"/>
                </a:lnTo>
                <a:lnTo>
                  <a:pt x="1023213" y="279666"/>
                </a:lnTo>
                <a:lnTo>
                  <a:pt x="1023213" y="158216"/>
                </a:lnTo>
                <a:lnTo>
                  <a:pt x="960843" y="158216"/>
                </a:lnTo>
                <a:lnTo>
                  <a:pt x="956143" y="148147"/>
                </a:lnTo>
                <a:lnTo>
                  <a:pt x="949894" y="136220"/>
                </a:lnTo>
                <a:lnTo>
                  <a:pt x="941786" y="121969"/>
                </a:lnTo>
                <a:lnTo>
                  <a:pt x="931506" y="104927"/>
                </a:lnTo>
                <a:lnTo>
                  <a:pt x="929143" y="101206"/>
                </a:lnTo>
                <a:close/>
              </a:path>
              <a:path w="2324100" h="283844">
                <a:moveTo>
                  <a:pt x="1023213" y="4127"/>
                </a:moveTo>
                <a:lnTo>
                  <a:pt x="954227" y="4127"/>
                </a:lnTo>
                <a:lnTo>
                  <a:pt x="954227" y="85928"/>
                </a:lnTo>
                <a:lnTo>
                  <a:pt x="954581" y="101206"/>
                </a:lnTo>
                <a:lnTo>
                  <a:pt x="954621" y="102916"/>
                </a:lnTo>
                <a:lnTo>
                  <a:pt x="955830" y="120834"/>
                </a:lnTo>
                <a:lnTo>
                  <a:pt x="957891" y="139370"/>
                </a:lnTo>
                <a:lnTo>
                  <a:pt x="960843" y="158216"/>
                </a:lnTo>
                <a:lnTo>
                  <a:pt x="1023213" y="158216"/>
                </a:lnTo>
                <a:lnTo>
                  <a:pt x="1023213" y="4127"/>
                </a:lnTo>
                <a:close/>
              </a:path>
              <a:path w="2324100" h="283844">
                <a:moveTo>
                  <a:pt x="1191755" y="0"/>
                </a:moveTo>
                <a:lnTo>
                  <a:pt x="1147590" y="6569"/>
                </a:lnTo>
                <a:lnTo>
                  <a:pt x="1111102" y="25392"/>
                </a:lnTo>
                <a:lnTo>
                  <a:pt x="1083519" y="55141"/>
                </a:lnTo>
                <a:lnTo>
                  <a:pt x="1066069" y="94486"/>
                </a:lnTo>
                <a:lnTo>
                  <a:pt x="1060085" y="141274"/>
                </a:lnTo>
                <a:lnTo>
                  <a:pt x="1059980" y="142100"/>
                </a:lnTo>
                <a:lnTo>
                  <a:pt x="1066010" y="188615"/>
                </a:lnTo>
                <a:lnTo>
                  <a:pt x="1066106" y="189354"/>
                </a:lnTo>
                <a:lnTo>
                  <a:pt x="1083613" y="228559"/>
                </a:lnTo>
                <a:lnTo>
                  <a:pt x="1111192" y="258306"/>
                </a:lnTo>
                <a:lnTo>
                  <a:pt x="1147536" y="277187"/>
                </a:lnTo>
                <a:lnTo>
                  <a:pt x="1191336" y="283794"/>
                </a:lnTo>
                <a:lnTo>
                  <a:pt x="1234023" y="277187"/>
                </a:lnTo>
                <a:lnTo>
                  <a:pt x="1234415" y="277187"/>
                </a:lnTo>
                <a:lnTo>
                  <a:pt x="1270661" y="258016"/>
                </a:lnTo>
                <a:lnTo>
                  <a:pt x="1298177" y="228024"/>
                </a:lnTo>
                <a:lnTo>
                  <a:pt x="1301115" y="221424"/>
                </a:lnTo>
                <a:lnTo>
                  <a:pt x="1190929" y="221424"/>
                </a:lnTo>
                <a:lnTo>
                  <a:pt x="1173335" y="216678"/>
                </a:lnTo>
                <a:lnTo>
                  <a:pt x="1160816" y="202364"/>
                </a:lnTo>
                <a:lnTo>
                  <a:pt x="1153334" y="178369"/>
                </a:lnTo>
                <a:lnTo>
                  <a:pt x="1150848" y="144576"/>
                </a:lnTo>
                <a:lnTo>
                  <a:pt x="1153483" y="109670"/>
                </a:lnTo>
                <a:lnTo>
                  <a:pt x="1153528" y="109081"/>
                </a:lnTo>
                <a:lnTo>
                  <a:pt x="1161437" y="83343"/>
                </a:lnTo>
                <a:lnTo>
                  <a:pt x="1174380" y="67674"/>
                </a:lnTo>
                <a:lnTo>
                  <a:pt x="1192161" y="62382"/>
                </a:lnTo>
                <a:lnTo>
                  <a:pt x="1303452" y="62382"/>
                </a:lnTo>
                <a:lnTo>
                  <a:pt x="1301310" y="57919"/>
                </a:lnTo>
                <a:lnTo>
                  <a:pt x="1284693" y="36766"/>
                </a:lnTo>
                <a:lnTo>
                  <a:pt x="1265350" y="20391"/>
                </a:lnTo>
                <a:lnTo>
                  <a:pt x="1243644" y="8934"/>
                </a:lnTo>
                <a:lnTo>
                  <a:pt x="1219228" y="2201"/>
                </a:lnTo>
                <a:lnTo>
                  <a:pt x="1191755" y="0"/>
                </a:lnTo>
                <a:close/>
              </a:path>
              <a:path w="2324100" h="283844">
                <a:moveTo>
                  <a:pt x="1303452" y="62382"/>
                </a:moveTo>
                <a:lnTo>
                  <a:pt x="1192161" y="62382"/>
                </a:lnTo>
                <a:lnTo>
                  <a:pt x="1209384" y="66823"/>
                </a:lnTo>
                <a:lnTo>
                  <a:pt x="1221495" y="80248"/>
                </a:lnTo>
                <a:lnTo>
                  <a:pt x="1228648" y="102812"/>
                </a:lnTo>
                <a:lnTo>
                  <a:pt x="1230998" y="134670"/>
                </a:lnTo>
                <a:lnTo>
                  <a:pt x="1230872" y="141274"/>
                </a:lnTo>
                <a:lnTo>
                  <a:pt x="1227683" y="180517"/>
                </a:lnTo>
                <a:lnTo>
                  <a:pt x="1204975" y="218983"/>
                </a:lnTo>
                <a:lnTo>
                  <a:pt x="1190929" y="221424"/>
                </a:lnTo>
                <a:lnTo>
                  <a:pt x="1301115" y="221424"/>
                </a:lnTo>
                <a:lnTo>
                  <a:pt x="1315719" y="188615"/>
                </a:lnTo>
                <a:lnTo>
                  <a:pt x="1321772" y="142100"/>
                </a:lnTo>
                <a:lnTo>
                  <a:pt x="1321879" y="141274"/>
                </a:lnTo>
                <a:lnTo>
                  <a:pt x="1319671" y="109670"/>
                </a:lnTo>
                <a:lnTo>
                  <a:pt x="1312892" y="82053"/>
                </a:lnTo>
                <a:lnTo>
                  <a:pt x="1303452" y="62382"/>
                </a:lnTo>
                <a:close/>
              </a:path>
              <a:path w="2324100" h="283844">
                <a:moveTo>
                  <a:pt x="1468107" y="4127"/>
                </a:moveTo>
                <a:lnTo>
                  <a:pt x="1357807" y="4127"/>
                </a:lnTo>
                <a:lnTo>
                  <a:pt x="1357807" y="279666"/>
                </a:lnTo>
                <a:lnTo>
                  <a:pt x="1421015" y="279666"/>
                </a:lnTo>
                <a:lnTo>
                  <a:pt x="1421015" y="82613"/>
                </a:lnTo>
                <a:lnTo>
                  <a:pt x="1489611" y="82613"/>
                </a:lnTo>
                <a:lnTo>
                  <a:pt x="1468107" y="4127"/>
                </a:lnTo>
                <a:close/>
              </a:path>
              <a:path w="2324100" h="283844">
                <a:moveTo>
                  <a:pt x="1489611" y="82613"/>
                </a:moveTo>
                <a:lnTo>
                  <a:pt x="1421015" y="82613"/>
                </a:lnTo>
                <a:lnTo>
                  <a:pt x="1473885" y="279666"/>
                </a:lnTo>
                <a:lnTo>
                  <a:pt x="1527594" y="279666"/>
                </a:lnTo>
                <a:lnTo>
                  <a:pt x="1561202" y="150368"/>
                </a:lnTo>
                <a:lnTo>
                  <a:pt x="1508175" y="150368"/>
                </a:lnTo>
                <a:lnTo>
                  <a:pt x="1489611" y="82613"/>
                </a:lnTo>
                <a:close/>
              </a:path>
              <a:path w="2324100" h="283844">
                <a:moveTo>
                  <a:pt x="1657299" y="82613"/>
                </a:moveTo>
                <a:lnTo>
                  <a:pt x="1578813" y="82613"/>
                </a:lnTo>
                <a:lnTo>
                  <a:pt x="1578813" y="279666"/>
                </a:lnTo>
                <a:lnTo>
                  <a:pt x="1657299" y="279666"/>
                </a:lnTo>
                <a:lnTo>
                  <a:pt x="1657299" y="82613"/>
                </a:lnTo>
                <a:close/>
              </a:path>
              <a:path w="2324100" h="283844">
                <a:moveTo>
                  <a:pt x="1657299" y="4127"/>
                </a:moveTo>
                <a:lnTo>
                  <a:pt x="1546186" y="4127"/>
                </a:lnTo>
                <a:lnTo>
                  <a:pt x="1508175" y="150368"/>
                </a:lnTo>
                <a:lnTo>
                  <a:pt x="1561202" y="150368"/>
                </a:lnTo>
                <a:lnTo>
                  <a:pt x="1578813" y="82613"/>
                </a:lnTo>
                <a:lnTo>
                  <a:pt x="1657299" y="82613"/>
                </a:lnTo>
                <a:lnTo>
                  <a:pt x="1657299" y="4127"/>
                </a:lnTo>
                <a:close/>
              </a:path>
              <a:path w="2324100" h="283844">
                <a:moveTo>
                  <a:pt x="1789899" y="4127"/>
                </a:moveTo>
                <a:lnTo>
                  <a:pt x="1705216" y="4127"/>
                </a:lnTo>
                <a:lnTo>
                  <a:pt x="1705216" y="279654"/>
                </a:lnTo>
                <a:lnTo>
                  <a:pt x="1789899" y="279654"/>
                </a:lnTo>
                <a:lnTo>
                  <a:pt x="1789899" y="4127"/>
                </a:lnTo>
                <a:close/>
              </a:path>
              <a:path w="2324100" h="283844">
                <a:moveTo>
                  <a:pt x="1951418" y="0"/>
                </a:moveTo>
                <a:lnTo>
                  <a:pt x="1901742" y="8312"/>
                </a:lnTo>
                <a:lnTo>
                  <a:pt x="1863839" y="33045"/>
                </a:lnTo>
                <a:lnTo>
                  <a:pt x="1835338" y="81326"/>
                </a:lnTo>
                <a:lnTo>
                  <a:pt x="1825421" y="144170"/>
                </a:lnTo>
                <a:lnTo>
                  <a:pt x="1831103" y="191526"/>
                </a:lnTo>
                <a:lnTo>
                  <a:pt x="1847474" y="230257"/>
                </a:lnTo>
                <a:lnTo>
                  <a:pt x="1873521" y="259273"/>
                </a:lnTo>
                <a:lnTo>
                  <a:pt x="1908231" y="277482"/>
                </a:lnTo>
                <a:lnTo>
                  <a:pt x="1950593" y="283794"/>
                </a:lnTo>
                <a:lnTo>
                  <a:pt x="1975499" y="281709"/>
                </a:lnTo>
                <a:lnTo>
                  <a:pt x="2018035" y="265149"/>
                </a:lnTo>
                <a:lnTo>
                  <a:pt x="2047322" y="236210"/>
                </a:lnTo>
                <a:lnTo>
                  <a:pt x="2056173" y="220179"/>
                </a:lnTo>
                <a:lnTo>
                  <a:pt x="1951837" y="220179"/>
                </a:lnTo>
                <a:lnTo>
                  <a:pt x="1933960" y="215860"/>
                </a:lnTo>
                <a:lnTo>
                  <a:pt x="1921624" y="202361"/>
                </a:lnTo>
                <a:lnTo>
                  <a:pt x="1914605" y="179285"/>
                </a:lnTo>
                <a:lnTo>
                  <a:pt x="1914479" y="178871"/>
                </a:lnTo>
                <a:lnTo>
                  <a:pt x="1912175" y="144576"/>
                </a:lnTo>
                <a:lnTo>
                  <a:pt x="1912582" y="126731"/>
                </a:lnTo>
                <a:lnTo>
                  <a:pt x="1919617" y="87985"/>
                </a:lnTo>
                <a:lnTo>
                  <a:pt x="1951837" y="62382"/>
                </a:lnTo>
                <a:lnTo>
                  <a:pt x="2054678" y="62382"/>
                </a:lnTo>
                <a:lnTo>
                  <a:pt x="2050148" y="53289"/>
                </a:lnTo>
                <a:lnTo>
                  <a:pt x="2032978" y="30148"/>
                </a:lnTo>
                <a:lnTo>
                  <a:pt x="2010698" y="13476"/>
                </a:lnTo>
                <a:lnTo>
                  <a:pt x="1983461" y="3388"/>
                </a:lnTo>
                <a:lnTo>
                  <a:pt x="1951418" y="0"/>
                </a:lnTo>
                <a:close/>
              </a:path>
              <a:path w="2324100" h="283844">
                <a:moveTo>
                  <a:pt x="1989010" y="174320"/>
                </a:moveTo>
                <a:lnTo>
                  <a:pt x="1985293" y="194558"/>
                </a:lnTo>
                <a:lnTo>
                  <a:pt x="1977858" y="208870"/>
                </a:lnTo>
                <a:lnTo>
                  <a:pt x="1966705" y="217372"/>
                </a:lnTo>
                <a:lnTo>
                  <a:pt x="1951837" y="220179"/>
                </a:lnTo>
                <a:lnTo>
                  <a:pt x="2056173" y="220179"/>
                </a:lnTo>
                <a:lnTo>
                  <a:pt x="2062059" y="202361"/>
                </a:lnTo>
                <a:lnTo>
                  <a:pt x="2062119" y="202182"/>
                </a:lnTo>
                <a:lnTo>
                  <a:pt x="2066264" y="179285"/>
                </a:lnTo>
                <a:lnTo>
                  <a:pt x="1989010" y="174320"/>
                </a:lnTo>
                <a:close/>
              </a:path>
              <a:path w="2324100" h="283844">
                <a:moveTo>
                  <a:pt x="2054678" y="62382"/>
                </a:moveTo>
                <a:lnTo>
                  <a:pt x="1951837" y="62382"/>
                </a:lnTo>
                <a:lnTo>
                  <a:pt x="1961370" y="63865"/>
                </a:lnTo>
                <a:lnTo>
                  <a:pt x="1969855" y="68059"/>
                </a:lnTo>
                <a:lnTo>
                  <a:pt x="1987277" y="104531"/>
                </a:lnTo>
                <a:lnTo>
                  <a:pt x="1987778" y="114846"/>
                </a:lnTo>
                <a:lnTo>
                  <a:pt x="2066264" y="110299"/>
                </a:lnTo>
                <a:lnTo>
                  <a:pt x="2064032" y="92795"/>
                </a:lnTo>
                <a:lnTo>
                  <a:pt x="2060835" y="78389"/>
                </a:lnTo>
                <a:lnTo>
                  <a:pt x="2056324" y="65684"/>
                </a:lnTo>
                <a:lnTo>
                  <a:pt x="2054678" y="62382"/>
                </a:lnTo>
                <a:close/>
              </a:path>
              <a:path w="2324100" h="283844">
                <a:moveTo>
                  <a:pt x="2155482" y="185889"/>
                </a:moveTo>
                <a:lnTo>
                  <a:pt x="2076996" y="199936"/>
                </a:lnTo>
                <a:lnTo>
                  <a:pt x="2082372" y="216175"/>
                </a:lnTo>
                <a:lnTo>
                  <a:pt x="2088407" y="229161"/>
                </a:lnTo>
                <a:lnTo>
                  <a:pt x="2124290" y="264972"/>
                </a:lnTo>
                <a:lnTo>
                  <a:pt x="2172002" y="281703"/>
                </a:lnTo>
                <a:lnTo>
                  <a:pt x="2200503" y="283794"/>
                </a:lnTo>
                <a:lnTo>
                  <a:pt x="2251173" y="277108"/>
                </a:lnTo>
                <a:lnTo>
                  <a:pt x="2290148" y="258184"/>
                </a:lnTo>
                <a:lnTo>
                  <a:pt x="2315180" y="228726"/>
                </a:lnTo>
                <a:lnTo>
                  <a:pt x="2317441" y="218935"/>
                </a:lnTo>
                <a:lnTo>
                  <a:pt x="2206701" y="218935"/>
                </a:lnTo>
                <a:lnTo>
                  <a:pt x="2187718" y="217142"/>
                </a:lnTo>
                <a:lnTo>
                  <a:pt x="2173500" y="211399"/>
                </a:lnTo>
                <a:lnTo>
                  <a:pt x="2163077" y="201163"/>
                </a:lnTo>
                <a:lnTo>
                  <a:pt x="2155482" y="185889"/>
                </a:lnTo>
                <a:close/>
              </a:path>
              <a:path w="2324100" h="283844">
                <a:moveTo>
                  <a:pt x="2204224" y="0"/>
                </a:moveTo>
                <a:lnTo>
                  <a:pt x="2157613" y="6467"/>
                </a:lnTo>
                <a:lnTo>
                  <a:pt x="2121920" y="24785"/>
                </a:lnTo>
                <a:lnTo>
                  <a:pt x="2099084" y="53326"/>
                </a:lnTo>
                <a:lnTo>
                  <a:pt x="2091042" y="90462"/>
                </a:lnTo>
                <a:lnTo>
                  <a:pt x="2093537" y="110551"/>
                </a:lnTo>
                <a:lnTo>
                  <a:pt x="2093616" y="111181"/>
                </a:lnTo>
                <a:lnTo>
                  <a:pt x="2113170" y="144720"/>
                </a:lnTo>
                <a:lnTo>
                  <a:pt x="2161317" y="169005"/>
                </a:lnTo>
                <a:lnTo>
                  <a:pt x="2204643" y="179692"/>
                </a:lnTo>
                <a:lnTo>
                  <a:pt x="2220323" y="183404"/>
                </a:lnTo>
                <a:lnTo>
                  <a:pt x="2230661" y="188006"/>
                </a:lnTo>
                <a:lnTo>
                  <a:pt x="2236353" y="193924"/>
                </a:lnTo>
                <a:lnTo>
                  <a:pt x="2237999" y="201163"/>
                </a:lnTo>
                <a:lnTo>
                  <a:pt x="2238095" y="201587"/>
                </a:lnTo>
                <a:lnTo>
                  <a:pt x="2236037" y="209001"/>
                </a:lnTo>
                <a:lnTo>
                  <a:pt x="2229989" y="214442"/>
                </a:lnTo>
                <a:lnTo>
                  <a:pt x="2220146" y="217792"/>
                </a:lnTo>
                <a:lnTo>
                  <a:pt x="2206701" y="218935"/>
                </a:lnTo>
                <a:lnTo>
                  <a:pt x="2317441" y="218935"/>
                </a:lnTo>
                <a:lnTo>
                  <a:pt x="2324023" y="190436"/>
                </a:lnTo>
                <a:lnTo>
                  <a:pt x="2321325" y="169209"/>
                </a:lnTo>
                <a:lnTo>
                  <a:pt x="2313592" y="150109"/>
                </a:lnTo>
                <a:lnTo>
                  <a:pt x="2285187" y="121869"/>
                </a:lnTo>
                <a:lnTo>
                  <a:pt x="2237036" y="105186"/>
                </a:lnTo>
                <a:lnTo>
                  <a:pt x="2205469" y="98310"/>
                </a:lnTo>
                <a:lnTo>
                  <a:pt x="2190759" y="94575"/>
                </a:lnTo>
                <a:lnTo>
                  <a:pt x="2181466" y="90462"/>
                </a:lnTo>
                <a:lnTo>
                  <a:pt x="2179809" y="88811"/>
                </a:lnTo>
                <a:lnTo>
                  <a:pt x="2176365" y="85242"/>
                </a:lnTo>
                <a:lnTo>
                  <a:pt x="2174900" y="78486"/>
                </a:lnTo>
                <a:lnTo>
                  <a:pt x="2176778" y="71242"/>
                </a:lnTo>
                <a:lnTo>
                  <a:pt x="2182179" y="65782"/>
                </a:lnTo>
                <a:lnTo>
                  <a:pt x="2190754" y="62337"/>
                </a:lnTo>
                <a:lnTo>
                  <a:pt x="2202154" y="61137"/>
                </a:lnTo>
                <a:lnTo>
                  <a:pt x="2312766" y="61137"/>
                </a:lnTo>
                <a:lnTo>
                  <a:pt x="2299493" y="38163"/>
                </a:lnTo>
                <a:lnTo>
                  <a:pt x="2274966" y="16987"/>
                </a:lnTo>
                <a:lnTo>
                  <a:pt x="2243158" y="4253"/>
                </a:lnTo>
                <a:lnTo>
                  <a:pt x="2204224" y="0"/>
                </a:lnTo>
                <a:close/>
              </a:path>
              <a:path w="2324100" h="283844">
                <a:moveTo>
                  <a:pt x="2312766" y="61137"/>
                </a:moveTo>
                <a:lnTo>
                  <a:pt x="2202154" y="61137"/>
                </a:lnTo>
                <a:lnTo>
                  <a:pt x="2217720" y="62732"/>
                </a:lnTo>
                <a:lnTo>
                  <a:pt x="2230041" y="67741"/>
                </a:lnTo>
                <a:lnTo>
                  <a:pt x="2239398" y="76300"/>
                </a:lnTo>
                <a:lnTo>
                  <a:pt x="2246363" y="88811"/>
                </a:lnTo>
                <a:lnTo>
                  <a:pt x="2316581" y="67741"/>
                </a:lnTo>
                <a:lnTo>
                  <a:pt x="2312766" y="61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1997" y="1548005"/>
            <a:ext cx="2939415" cy="311785"/>
          </a:xfrm>
          <a:custGeom>
            <a:avLst/>
            <a:gdLst/>
            <a:ahLst/>
            <a:cxnLst/>
            <a:rect l="l" t="t" r="r" b="b"/>
            <a:pathLst>
              <a:path w="2939415" h="311785">
                <a:moveTo>
                  <a:pt x="2783636" y="0"/>
                </a:moveTo>
                <a:lnTo>
                  <a:pt x="155600" y="0"/>
                </a:lnTo>
                <a:lnTo>
                  <a:pt x="106416" y="7932"/>
                </a:lnTo>
                <a:lnTo>
                  <a:pt x="63702" y="30020"/>
                </a:lnTo>
                <a:lnTo>
                  <a:pt x="30020" y="63702"/>
                </a:lnTo>
                <a:lnTo>
                  <a:pt x="7932" y="106416"/>
                </a:lnTo>
                <a:lnTo>
                  <a:pt x="0" y="155600"/>
                </a:lnTo>
                <a:lnTo>
                  <a:pt x="7932" y="204779"/>
                </a:lnTo>
                <a:lnTo>
                  <a:pt x="30020" y="247492"/>
                </a:lnTo>
                <a:lnTo>
                  <a:pt x="63702" y="281176"/>
                </a:lnTo>
                <a:lnTo>
                  <a:pt x="106416" y="303267"/>
                </a:lnTo>
                <a:lnTo>
                  <a:pt x="155600" y="311200"/>
                </a:lnTo>
                <a:lnTo>
                  <a:pt x="2783636" y="311200"/>
                </a:lnTo>
                <a:lnTo>
                  <a:pt x="2832815" y="303267"/>
                </a:lnTo>
                <a:lnTo>
                  <a:pt x="2875529" y="281176"/>
                </a:lnTo>
                <a:lnTo>
                  <a:pt x="2909213" y="247492"/>
                </a:lnTo>
                <a:lnTo>
                  <a:pt x="2931303" y="204779"/>
                </a:lnTo>
                <a:lnTo>
                  <a:pt x="2939237" y="155600"/>
                </a:lnTo>
                <a:lnTo>
                  <a:pt x="2931303" y="106416"/>
                </a:lnTo>
                <a:lnTo>
                  <a:pt x="2909213" y="63702"/>
                </a:lnTo>
                <a:lnTo>
                  <a:pt x="2875529" y="30020"/>
                </a:lnTo>
                <a:lnTo>
                  <a:pt x="2832815" y="7932"/>
                </a:lnTo>
                <a:lnTo>
                  <a:pt x="2783636" y="0"/>
                </a:lnTo>
                <a:close/>
              </a:path>
            </a:pathLst>
          </a:custGeom>
          <a:solidFill>
            <a:srgbClr val="3424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7299" y="1401825"/>
            <a:ext cx="3297554" cy="69342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Economics</a:t>
            </a:r>
            <a:r>
              <a:rPr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16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Trebuchet MS"/>
                <a:cs typeface="Trebuchet MS"/>
              </a:rPr>
              <a:t>Ulster</a:t>
            </a:r>
            <a:r>
              <a:rPr sz="16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University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b="1" spc="-40" dirty="0">
                <a:solidFill>
                  <a:srgbClr val="7263A9"/>
                </a:solidFill>
                <a:latin typeface="Trebuchet MS"/>
                <a:cs typeface="Trebuchet MS"/>
              </a:rPr>
              <a:t>Ulster </a:t>
            </a:r>
            <a:r>
              <a:rPr sz="1200" b="1" spc="-60" dirty="0">
                <a:solidFill>
                  <a:srgbClr val="7263A9"/>
                </a:solidFill>
                <a:latin typeface="Trebuchet MS"/>
                <a:cs typeface="Trebuchet MS"/>
              </a:rPr>
              <a:t>University</a:t>
            </a:r>
            <a:r>
              <a:rPr sz="1200" b="1" spc="-40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265" dirty="0">
                <a:solidFill>
                  <a:srgbClr val="7263A9"/>
                </a:solidFill>
                <a:latin typeface="Trebuchet MS"/>
                <a:cs typeface="Trebuchet MS"/>
              </a:rPr>
              <a:t>–</a:t>
            </a:r>
            <a:r>
              <a:rPr sz="1200" b="1" spc="-40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50" dirty="0">
                <a:solidFill>
                  <a:srgbClr val="7263A9"/>
                </a:solidFill>
                <a:latin typeface="Trebuchet MS"/>
                <a:cs typeface="Trebuchet MS"/>
              </a:rPr>
              <a:t>undergraduate</a:t>
            </a:r>
            <a:r>
              <a:rPr sz="1200" b="1" spc="-35" dirty="0">
                <a:solidFill>
                  <a:srgbClr val="7263A9"/>
                </a:solidFill>
                <a:latin typeface="Trebuchet MS"/>
                <a:cs typeface="Trebuchet MS"/>
              </a:rPr>
              <a:t> course</a:t>
            </a:r>
            <a:r>
              <a:rPr sz="1200" b="1" spc="-40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7263A9"/>
                </a:solidFill>
                <a:latin typeface="Trebuchet MS"/>
                <a:cs typeface="Trebuchet MS"/>
              </a:rPr>
              <a:t>options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7299" y="2136638"/>
            <a:ext cx="1845945" cy="6991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spc="-75" dirty="0">
                <a:latin typeface="Lucida Sans Unicode"/>
                <a:cs typeface="Lucida Sans Unicode"/>
              </a:rPr>
              <a:t>Ulster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University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offers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courses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in:</a:t>
            </a:r>
            <a:endParaRPr sz="1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solidFill>
                  <a:srgbClr val="F6A118"/>
                </a:solidFill>
                <a:latin typeface="Lucida Sans Unicode"/>
                <a:cs typeface="Lucida Sans Unicode"/>
              </a:rPr>
              <a:t>▸</a:t>
            </a:r>
            <a:r>
              <a:rPr sz="1000" spc="330" dirty="0">
                <a:solidFill>
                  <a:srgbClr val="F6A118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BSc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Business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Economics.</a:t>
            </a:r>
            <a:endParaRPr sz="1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00" dirty="0">
                <a:solidFill>
                  <a:srgbClr val="F6A118"/>
                </a:solidFill>
                <a:latin typeface="Lucida Sans Unicode"/>
                <a:cs typeface="Lucida Sans Unicode"/>
              </a:rPr>
              <a:t>▸</a:t>
            </a:r>
            <a:r>
              <a:rPr sz="1000" spc="285" dirty="0">
                <a:solidFill>
                  <a:srgbClr val="F6A118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BSc</a:t>
            </a:r>
            <a:r>
              <a:rPr sz="1000" spc="-7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Economics.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282" y="2953856"/>
            <a:ext cx="28308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rebuchet MS"/>
                <a:cs typeface="Trebuchet MS"/>
              </a:rPr>
              <a:t>BSc</a:t>
            </a:r>
            <a:r>
              <a:rPr sz="1000" b="1" spc="-5" dirty="0">
                <a:latin typeface="Trebuchet MS"/>
                <a:cs typeface="Trebuchet MS"/>
              </a:rPr>
              <a:t> </a:t>
            </a:r>
            <a:r>
              <a:rPr sz="1000" b="1" spc="-20" dirty="0">
                <a:latin typeface="Trebuchet MS"/>
                <a:cs typeface="Trebuchet MS"/>
              </a:rPr>
              <a:t>Hons</a:t>
            </a:r>
            <a:r>
              <a:rPr sz="1000" b="1" spc="-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Business</a:t>
            </a:r>
            <a:r>
              <a:rPr sz="1000" b="1" spc="-5" dirty="0">
                <a:latin typeface="Trebuchet MS"/>
                <a:cs typeface="Trebuchet MS"/>
              </a:rPr>
              <a:t> </a:t>
            </a:r>
            <a:r>
              <a:rPr sz="1000" b="1" spc="-20" dirty="0">
                <a:latin typeface="Trebuchet MS"/>
                <a:cs typeface="Trebuchet MS"/>
              </a:rPr>
              <a:t>Economics</a:t>
            </a:r>
            <a:r>
              <a:rPr sz="1000" b="1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has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options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in </a:t>
            </a:r>
            <a:r>
              <a:rPr sz="1000" spc="-80" dirty="0">
                <a:latin typeface="Lucida Sans Unicode"/>
                <a:cs typeface="Lucida Sans Unicode"/>
              </a:rPr>
              <a:t>economics,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accounting,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marketing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management </a:t>
            </a:r>
            <a:r>
              <a:rPr sz="1000" spc="-80" dirty="0">
                <a:latin typeface="Lucida Sans Unicode"/>
                <a:cs typeface="Lucida Sans Unicode"/>
              </a:rPr>
              <a:t>whilst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BSc</a:t>
            </a:r>
            <a:r>
              <a:rPr sz="1000" b="1" spc="-10" dirty="0">
                <a:latin typeface="Trebuchet MS"/>
                <a:cs typeface="Trebuchet MS"/>
              </a:rPr>
              <a:t> </a:t>
            </a:r>
            <a:r>
              <a:rPr sz="1000" b="1" spc="-20" dirty="0">
                <a:latin typeface="Trebuchet MS"/>
                <a:cs typeface="Trebuchet MS"/>
              </a:rPr>
              <a:t>Hons</a:t>
            </a:r>
            <a:r>
              <a:rPr sz="1000" b="1" spc="-10" dirty="0">
                <a:latin typeface="Trebuchet MS"/>
                <a:cs typeface="Trebuchet MS"/>
              </a:rPr>
              <a:t> </a:t>
            </a:r>
            <a:r>
              <a:rPr sz="1000" b="1" spc="-20" dirty="0">
                <a:latin typeface="Trebuchet MS"/>
                <a:cs typeface="Trebuchet MS"/>
              </a:rPr>
              <a:t>Economics</a:t>
            </a:r>
            <a:r>
              <a:rPr sz="1000" b="1" spc="-1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has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options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both </a:t>
            </a:r>
            <a:r>
              <a:rPr sz="1000" spc="-80" dirty="0">
                <a:latin typeface="Lucida Sans Unicode"/>
                <a:cs typeface="Lucida Sans Unicode"/>
              </a:rPr>
              <a:t>economics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finance.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4102" y="4702542"/>
            <a:ext cx="29171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7020" algn="just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rebuchet MS"/>
                <a:cs typeface="Trebuchet MS"/>
              </a:rPr>
              <a:t>BSc</a:t>
            </a:r>
            <a:r>
              <a:rPr sz="1000" b="1" spc="-30" dirty="0">
                <a:latin typeface="Trebuchet MS"/>
                <a:cs typeface="Trebuchet MS"/>
              </a:rPr>
              <a:t> </a:t>
            </a:r>
            <a:r>
              <a:rPr sz="1000" b="1" spc="-20" dirty="0">
                <a:latin typeface="Trebuchet MS"/>
                <a:cs typeface="Trebuchet MS"/>
              </a:rPr>
              <a:t>Hons</a:t>
            </a:r>
            <a:r>
              <a:rPr sz="1000" b="1" spc="45" dirty="0">
                <a:latin typeface="Trebuchet MS"/>
                <a:cs typeface="Trebuchet MS"/>
              </a:rPr>
              <a:t> </a:t>
            </a:r>
            <a:r>
              <a:rPr sz="1000" b="1" spc="-20" dirty="0">
                <a:latin typeface="Trebuchet MS"/>
                <a:cs typeface="Trebuchet MS"/>
              </a:rPr>
              <a:t>Economics</a:t>
            </a:r>
            <a:r>
              <a:rPr sz="1000" b="1" spc="45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focuses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spc="-180" dirty="0">
                <a:latin typeface="Lucida Sans Unicode"/>
                <a:cs typeface="Lucida Sans Unicode"/>
              </a:rPr>
              <a:t>on</a:t>
            </a:r>
            <a:r>
              <a:rPr sz="1000" spc="105" dirty="0">
                <a:latin typeface="Lucida Sans Unicode"/>
                <a:cs typeface="Lucida Sans Unicode"/>
              </a:rPr>
              <a:t> </a:t>
            </a:r>
            <a:r>
              <a:rPr sz="1000" spc="-105" dirty="0">
                <a:latin typeface="Lucida Sans Unicode"/>
                <a:cs typeface="Lucida Sans Unicode"/>
              </a:rPr>
              <a:t>the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aspects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of </a:t>
            </a:r>
            <a:r>
              <a:rPr sz="1000" spc="-80" dirty="0">
                <a:latin typeface="Lucida Sans Unicode"/>
                <a:cs typeface="Lucida Sans Unicode"/>
              </a:rPr>
              <a:t>economics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that</a:t>
            </a:r>
            <a:r>
              <a:rPr sz="1000" spc="1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relate</a:t>
            </a:r>
            <a:r>
              <a:rPr sz="1000" spc="10" dirty="0">
                <a:latin typeface="Lucida Sans Unicode"/>
                <a:cs typeface="Lucida Sans Unicode"/>
              </a:rPr>
              <a:t> </a:t>
            </a:r>
            <a:r>
              <a:rPr sz="1000" spc="-180" dirty="0">
                <a:latin typeface="Lucida Sans Unicode"/>
                <a:cs typeface="Lucida Sans Unicode"/>
              </a:rPr>
              <a:t>to</a:t>
            </a:r>
            <a:r>
              <a:rPr sz="1000" spc="100" dirty="0">
                <a:latin typeface="Lucida Sans Unicode"/>
                <a:cs typeface="Lucida Sans Unicode"/>
              </a:rPr>
              <a:t> </a:t>
            </a:r>
            <a:r>
              <a:rPr sz="1000" spc="-105" dirty="0">
                <a:latin typeface="Lucida Sans Unicode"/>
                <a:cs typeface="Lucida Sans Unicode"/>
              </a:rPr>
              <a:t>the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practical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application </a:t>
            </a:r>
            <a:r>
              <a:rPr sz="1000" spc="-80" dirty="0">
                <a:latin typeface="Lucida Sans Unicode"/>
                <a:cs typeface="Lucida Sans Unicode"/>
              </a:rPr>
              <a:t>of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economics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100" dirty="0">
                <a:latin typeface="Lucida Sans Unicode"/>
                <a:cs typeface="Lucida Sans Unicode"/>
              </a:rPr>
              <a:t>today,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finance,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policymaking,</a:t>
            </a:r>
            <a:endParaRPr sz="100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95" dirty="0">
                <a:latin typeface="Lucida Sans Unicode"/>
                <a:cs typeface="Lucida Sans Unicode"/>
              </a:rPr>
              <a:t>management,</a:t>
            </a:r>
            <a:r>
              <a:rPr sz="1000" spc="7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organisational</a:t>
            </a:r>
            <a:r>
              <a:rPr sz="1000" spc="7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behaviour</a:t>
            </a:r>
            <a:r>
              <a:rPr sz="1000" spc="75" dirty="0">
                <a:latin typeface="Lucida Sans Unicode"/>
                <a:cs typeface="Lucida Sans Unicode"/>
              </a:rPr>
              <a:t> </a:t>
            </a:r>
            <a:r>
              <a:rPr sz="1000" spc="-100" dirty="0">
                <a:latin typeface="Lucida Sans Unicode"/>
                <a:cs typeface="Lucida Sans Unicode"/>
              </a:rPr>
              <a:t>and</a:t>
            </a:r>
            <a:r>
              <a:rPr sz="1000" spc="7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consumer </a:t>
            </a:r>
            <a:r>
              <a:rPr sz="1000" spc="-10" dirty="0">
                <a:latin typeface="Lucida Sans Unicode"/>
                <a:cs typeface="Lucida Sans Unicode"/>
              </a:rPr>
              <a:t>decisions.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7733" y="3647782"/>
            <a:ext cx="28644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Trebuchet MS"/>
                <a:cs typeface="Trebuchet MS"/>
              </a:rPr>
              <a:t>BSc </a:t>
            </a:r>
            <a:r>
              <a:rPr sz="1000" b="1" spc="-20" dirty="0">
                <a:latin typeface="Trebuchet MS"/>
                <a:cs typeface="Trebuchet MS"/>
              </a:rPr>
              <a:t>Hons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b="1" dirty="0">
                <a:latin typeface="Trebuchet MS"/>
                <a:cs typeface="Trebuchet MS"/>
              </a:rPr>
              <a:t>Business </a:t>
            </a:r>
            <a:r>
              <a:rPr sz="1000" b="1" spc="-20" dirty="0">
                <a:latin typeface="Trebuchet MS"/>
                <a:cs typeface="Trebuchet MS"/>
              </a:rPr>
              <a:t>Economics</a:t>
            </a:r>
            <a:r>
              <a:rPr sz="1000" b="1" spc="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emphasises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those </a:t>
            </a:r>
            <a:r>
              <a:rPr sz="1000" spc="-60" dirty="0">
                <a:latin typeface="Lucida Sans Unicode"/>
                <a:cs typeface="Lucida Sans Unicode"/>
              </a:rPr>
              <a:t>aspects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of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economics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business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relating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the </a:t>
            </a:r>
            <a:r>
              <a:rPr sz="1000" spc="-65" dirty="0">
                <a:latin typeface="Lucida Sans Unicode"/>
                <a:cs typeface="Lucida Sans Unicode"/>
              </a:rPr>
              <a:t>practical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application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of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economics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management </a:t>
            </a:r>
            <a:r>
              <a:rPr sz="1000" spc="-90" dirty="0">
                <a:latin typeface="Lucida Sans Unicode"/>
                <a:cs typeface="Lucida Sans Unicode"/>
              </a:rPr>
              <a:t>aiming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provide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students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with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30" dirty="0">
                <a:latin typeface="Lucida Sans Unicode"/>
                <a:cs typeface="Lucida Sans Unicode"/>
              </a:rPr>
              <a:t>a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105" dirty="0">
                <a:latin typeface="Lucida Sans Unicode"/>
                <a:cs typeface="Lucida Sans Unicode"/>
              </a:rPr>
              <a:t>thorough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grounding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concepts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analytical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apparatus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needed </a:t>
            </a:r>
            <a:r>
              <a:rPr sz="1000" spc="-85" dirty="0">
                <a:latin typeface="Lucida Sans Unicode"/>
                <a:cs typeface="Lucida Sans Unicode"/>
              </a:rPr>
              <a:t>within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both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the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private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public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sectors.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5299" y="2102934"/>
            <a:ext cx="2941955" cy="9652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200" b="1" spc="-35" dirty="0">
                <a:solidFill>
                  <a:srgbClr val="7263A9"/>
                </a:solidFill>
                <a:latin typeface="Trebuchet MS"/>
                <a:cs typeface="Trebuchet MS"/>
              </a:rPr>
              <a:t>Course</a:t>
            </a:r>
            <a:r>
              <a:rPr sz="1200" b="1" spc="-45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7263A9"/>
                </a:solidFill>
                <a:latin typeface="Trebuchet MS"/>
                <a:cs typeface="Trebuchet MS"/>
              </a:rPr>
              <a:t>structure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r>
              <a:rPr sz="1000" spc="-65" dirty="0">
                <a:latin typeface="Lucida Sans Unicode"/>
                <a:cs typeface="Lucida Sans Unicode"/>
              </a:rPr>
              <a:t>Students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study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6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modules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each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taught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year,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with </a:t>
            </a:r>
            <a:r>
              <a:rPr sz="1000" spc="-80" dirty="0">
                <a:latin typeface="Lucida Sans Unicode"/>
                <a:cs typeface="Lucida Sans Unicode"/>
              </a:rPr>
              <a:t>core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modules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Microeconomics,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Macroeconomics, </a:t>
            </a:r>
            <a:r>
              <a:rPr sz="1000" spc="-75" dirty="0">
                <a:latin typeface="Lucida Sans Unicode"/>
                <a:cs typeface="Lucida Sans Unicode"/>
              </a:rPr>
              <a:t>Quantitative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Methods,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Skills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Years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1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35" dirty="0">
                <a:latin typeface="Lucida Sans Unicode"/>
                <a:cs typeface="Lucida Sans Unicode"/>
              </a:rPr>
              <a:t>&amp;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2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of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both </a:t>
            </a:r>
            <a:r>
              <a:rPr sz="1000" spc="-10" dirty="0">
                <a:latin typeface="Lucida Sans Unicode"/>
                <a:cs typeface="Lucida Sans Unicode"/>
              </a:rPr>
              <a:t>programmes.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75299" y="3186656"/>
            <a:ext cx="29140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latin typeface="Lucida Sans Unicode"/>
                <a:cs typeface="Lucida Sans Unicode"/>
              </a:rPr>
              <a:t>Most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modules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are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10" dirty="0">
                <a:latin typeface="Lucida Sans Unicode"/>
                <a:cs typeface="Lucida Sans Unicode"/>
              </a:rPr>
              <a:t>now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30" dirty="0">
                <a:latin typeface="Lucida Sans Unicode"/>
                <a:cs typeface="Lucida Sans Unicode"/>
              </a:rPr>
              <a:t>100%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coursework,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with </a:t>
            </a:r>
            <a:r>
              <a:rPr sz="1000" spc="-65" dirty="0">
                <a:latin typeface="Lucida Sans Unicode"/>
                <a:cs typeface="Lucida Sans Unicode"/>
              </a:rPr>
              <a:t>assessment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114" dirty="0">
                <a:latin typeface="Lucida Sans Unicode"/>
                <a:cs typeface="Lucida Sans Unicode"/>
              </a:rPr>
              <a:t>by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100" dirty="0">
                <a:latin typeface="Lucida Sans Unicode"/>
                <a:cs typeface="Lucida Sans Unicode"/>
              </a:rPr>
              <a:t>computer-</a:t>
            </a:r>
            <a:r>
              <a:rPr sz="1000" spc="-105" dirty="0">
                <a:latin typeface="Lucida Sans Unicode"/>
                <a:cs typeface="Lucida Sans Unicode"/>
              </a:rPr>
              <a:t>based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exercises,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Lucida Sans Unicode"/>
                <a:cs typeface="Lucida Sans Unicode"/>
              </a:rPr>
              <a:t>class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40" dirty="0">
                <a:latin typeface="Lucida Sans Unicode"/>
                <a:cs typeface="Lucida Sans Unicode"/>
              </a:rPr>
              <a:t>tests, </a:t>
            </a:r>
            <a:r>
              <a:rPr sz="1000" spc="-75" dirty="0">
                <a:latin typeface="Lucida Sans Unicode"/>
                <a:cs typeface="Lucida Sans Unicode"/>
              </a:rPr>
              <a:t>presentations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(individual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group),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110" dirty="0">
                <a:latin typeface="Lucida Sans Unicode"/>
                <a:cs typeface="Lucida Sans Unicode"/>
              </a:rPr>
              <a:t>group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projects, </a:t>
            </a:r>
            <a:r>
              <a:rPr sz="1000" spc="-50" dirty="0">
                <a:latin typeface="Lucida Sans Unicode"/>
                <a:cs typeface="Lucida Sans Unicode"/>
              </a:rPr>
              <a:t>case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studies,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essays,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reports.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45" dirty="0">
                <a:latin typeface="Lucida Sans Unicode"/>
                <a:cs typeface="Lucida Sans Unicode"/>
              </a:rPr>
              <a:t>A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few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modules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do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still </a:t>
            </a:r>
            <a:r>
              <a:rPr sz="1000" spc="-75" dirty="0">
                <a:latin typeface="Lucida Sans Unicode"/>
                <a:cs typeface="Lucida Sans Unicode"/>
              </a:rPr>
              <a:t>have</a:t>
            </a:r>
            <a:r>
              <a:rPr sz="1000" spc="-55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end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of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semester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examinations.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75299" y="4092674"/>
            <a:ext cx="2792730" cy="1461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5590" algn="just">
              <a:lnSpc>
                <a:spcPct val="100000"/>
              </a:lnSpc>
              <a:spcBef>
                <a:spcPts val="100"/>
              </a:spcBef>
            </a:pPr>
            <a:r>
              <a:rPr sz="1000" spc="-80" dirty="0">
                <a:latin typeface="Lucida Sans Unicode"/>
                <a:cs typeface="Lucida Sans Unicode"/>
              </a:rPr>
              <a:t>Both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105" dirty="0">
                <a:latin typeface="Lucida Sans Unicode"/>
                <a:cs typeface="Lucida Sans Unicode"/>
              </a:rPr>
              <a:t>programmes</a:t>
            </a:r>
            <a:r>
              <a:rPr sz="1000" spc="45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have</a:t>
            </a:r>
            <a:r>
              <a:rPr sz="1000" spc="45" dirty="0">
                <a:latin typeface="Lucida Sans Unicode"/>
                <a:cs typeface="Lucida Sans Unicode"/>
              </a:rPr>
              <a:t> </a:t>
            </a:r>
            <a:r>
              <a:rPr sz="1000" spc="-100" dirty="0">
                <a:latin typeface="Lucida Sans Unicode"/>
                <a:cs typeface="Lucida Sans Unicode"/>
              </a:rPr>
              <a:t>an</a:t>
            </a:r>
            <a:r>
              <a:rPr sz="1000" spc="50" dirty="0">
                <a:latin typeface="Lucida Sans Unicode"/>
                <a:cs typeface="Lucida Sans Unicode"/>
              </a:rPr>
              <a:t> </a:t>
            </a:r>
            <a:r>
              <a:rPr sz="1000" spc="-105" dirty="0">
                <a:latin typeface="Lucida Sans Unicode"/>
                <a:cs typeface="Lucida Sans Unicode"/>
              </a:rPr>
              <a:t>option</a:t>
            </a:r>
            <a:r>
              <a:rPr sz="1000" spc="50" dirty="0">
                <a:latin typeface="Lucida Sans Unicode"/>
                <a:cs typeface="Lucida Sans Unicode"/>
              </a:rPr>
              <a:t> </a:t>
            </a:r>
            <a:r>
              <a:rPr sz="1000" spc="-180" dirty="0">
                <a:latin typeface="Lucida Sans Unicode"/>
                <a:cs typeface="Lucida Sans Unicode"/>
              </a:rPr>
              <a:t>to</a:t>
            </a:r>
            <a:r>
              <a:rPr sz="1000" spc="10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undertake </a:t>
            </a:r>
            <a:r>
              <a:rPr sz="1000" spc="-90" dirty="0">
                <a:latin typeface="Lucida Sans Unicode"/>
                <a:cs typeface="Lucida Sans Unicode"/>
              </a:rPr>
              <a:t>paid</a:t>
            </a:r>
            <a:r>
              <a:rPr sz="1000" spc="10" dirty="0">
                <a:latin typeface="Lucida Sans Unicode"/>
                <a:cs typeface="Lucida Sans Unicode"/>
              </a:rPr>
              <a:t> </a:t>
            </a:r>
            <a:r>
              <a:rPr sz="1000" spc="-135" dirty="0">
                <a:latin typeface="Lucida Sans Unicode"/>
                <a:cs typeface="Lucida Sans Unicode"/>
              </a:rPr>
              <a:t>work</a:t>
            </a:r>
            <a:r>
              <a:rPr sz="1000" spc="5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placement</a:t>
            </a:r>
            <a:r>
              <a:rPr sz="1000" spc="45" dirty="0">
                <a:latin typeface="Lucida Sans Unicode"/>
                <a:cs typeface="Lucida Sans Unicode"/>
              </a:rPr>
              <a:t> </a:t>
            </a:r>
            <a:r>
              <a:rPr sz="1000" spc="-180" dirty="0">
                <a:latin typeface="Lucida Sans Unicode"/>
                <a:cs typeface="Lucida Sans Unicode"/>
              </a:rPr>
              <a:t>or</a:t>
            </a:r>
            <a:r>
              <a:rPr sz="1000" spc="105" dirty="0">
                <a:latin typeface="Lucida Sans Unicode"/>
                <a:cs typeface="Lucida Sans Unicode"/>
              </a:rPr>
              <a:t> </a:t>
            </a:r>
            <a:r>
              <a:rPr sz="1000" spc="-110" dirty="0">
                <a:latin typeface="Lucida Sans Unicode"/>
                <a:cs typeface="Lucida Sans Unicode"/>
              </a:rPr>
              <a:t>study</a:t>
            </a:r>
            <a:r>
              <a:rPr sz="1000" spc="55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abroad</a:t>
            </a:r>
            <a:r>
              <a:rPr sz="1000" spc="55" dirty="0">
                <a:latin typeface="Lucida Sans Unicode"/>
                <a:cs typeface="Lucida Sans Unicode"/>
              </a:rPr>
              <a:t> </a:t>
            </a:r>
            <a:r>
              <a:rPr sz="1000" spc="-30" dirty="0">
                <a:latin typeface="Lucida Sans Unicode"/>
                <a:cs typeface="Lucida Sans Unicode"/>
              </a:rPr>
              <a:t>between </a:t>
            </a:r>
            <a:r>
              <a:rPr sz="1000" spc="-90" dirty="0">
                <a:latin typeface="Lucida Sans Unicode"/>
                <a:cs typeface="Lucida Sans Unicode"/>
              </a:rPr>
              <a:t>Year</a:t>
            </a:r>
            <a:r>
              <a:rPr sz="1000" spc="-55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2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Lucida Sans Unicode"/>
                <a:cs typeface="Lucida Sans Unicode"/>
              </a:rPr>
              <a:t>Final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Year.</a:t>
            </a:r>
            <a:endParaRPr sz="1000" dirty="0">
              <a:latin typeface="Lucida Sans Unicode"/>
              <a:cs typeface="Lucida Sans Unicode"/>
            </a:endParaRPr>
          </a:p>
          <a:p>
            <a:pPr marL="12700" marR="856615">
              <a:lnSpc>
                <a:spcPts val="1200"/>
              </a:lnSpc>
              <a:spcBef>
                <a:spcPts val="1170"/>
              </a:spcBef>
            </a:pPr>
            <a:r>
              <a:rPr sz="1200" b="1" spc="-40" dirty="0">
                <a:solidFill>
                  <a:srgbClr val="7263A9"/>
                </a:solidFill>
                <a:latin typeface="Trebuchet MS"/>
                <a:cs typeface="Trebuchet MS"/>
              </a:rPr>
              <a:t>Ulster</a:t>
            </a:r>
            <a:r>
              <a:rPr sz="1200" b="1" spc="-35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60" dirty="0">
                <a:solidFill>
                  <a:srgbClr val="7263A9"/>
                </a:solidFill>
                <a:latin typeface="Trebuchet MS"/>
                <a:cs typeface="Trebuchet MS"/>
              </a:rPr>
              <a:t>University</a:t>
            </a:r>
            <a:r>
              <a:rPr sz="1200" b="1" spc="-30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215" dirty="0">
                <a:solidFill>
                  <a:srgbClr val="7263A9"/>
                </a:solidFill>
                <a:latin typeface="Trebuchet MS"/>
                <a:cs typeface="Trebuchet MS"/>
              </a:rPr>
              <a:t>– </a:t>
            </a:r>
            <a:r>
              <a:rPr sz="1200" b="1" spc="-35" dirty="0">
                <a:solidFill>
                  <a:srgbClr val="7263A9"/>
                </a:solidFill>
                <a:latin typeface="Trebuchet MS"/>
                <a:cs typeface="Trebuchet MS"/>
              </a:rPr>
              <a:t>postgraduate</a:t>
            </a:r>
            <a:r>
              <a:rPr sz="1200" b="1" spc="-20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7263A9"/>
                </a:solidFill>
                <a:latin typeface="Trebuchet MS"/>
                <a:cs typeface="Trebuchet MS"/>
              </a:rPr>
              <a:t>course</a:t>
            </a:r>
            <a:r>
              <a:rPr sz="1200" b="1" spc="-20" dirty="0">
                <a:solidFill>
                  <a:srgbClr val="7263A9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7263A9"/>
                </a:solidFill>
                <a:latin typeface="Trebuchet MS"/>
                <a:cs typeface="Trebuchet MS"/>
              </a:rPr>
              <a:t>options</a:t>
            </a:r>
            <a:endParaRPr sz="12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r>
              <a:rPr sz="1000" spc="-65" dirty="0">
                <a:latin typeface="Lucida Sans Unicode"/>
                <a:cs typeface="Lucida Sans Unicode"/>
              </a:rPr>
              <a:t>Students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30" dirty="0">
                <a:latin typeface="Lucida Sans Unicode"/>
                <a:cs typeface="Lucida Sans Unicode"/>
              </a:rPr>
              <a:t>go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on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95" dirty="0">
                <a:latin typeface="Lucida Sans Unicode"/>
                <a:cs typeface="Lucida Sans Unicode"/>
              </a:rPr>
              <a:t>to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taught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5" dirty="0">
                <a:latin typeface="Lucida Sans Unicode"/>
                <a:cs typeface="Lucida Sans Unicode"/>
              </a:rPr>
              <a:t>postgraduate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programmes </a:t>
            </a:r>
            <a:r>
              <a:rPr sz="1000" spc="-75" dirty="0">
                <a:latin typeface="Lucida Sans Unicode"/>
                <a:cs typeface="Lucida Sans Unicode"/>
              </a:rPr>
              <a:t>in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Lucida Sans Unicode"/>
                <a:cs typeface="Lucida Sans Unicode"/>
              </a:rPr>
              <a:t>Accounting,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Finance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and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80" dirty="0">
                <a:latin typeface="Lucida Sans Unicode"/>
                <a:cs typeface="Lucida Sans Unicode"/>
              </a:rPr>
              <a:t>Management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at</a:t>
            </a:r>
            <a:endParaRPr sz="1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000" spc="-75" dirty="0">
                <a:latin typeface="Lucida Sans Unicode"/>
                <a:cs typeface="Lucida Sans Unicode"/>
              </a:rPr>
              <a:t>Ulster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University.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75299" y="5671856"/>
            <a:ext cx="16573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latin typeface="Lucida Sans Unicode"/>
                <a:cs typeface="Lucida Sans Unicode"/>
              </a:rPr>
              <a:t>We </a:t>
            </a:r>
            <a:r>
              <a:rPr sz="1000" spc="-65" dirty="0">
                <a:latin typeface="Lucida Sans Unicode"/>
                <a:cs typeface="Lucida Sans Unicode"/>
              </a:rPr>
              <a:t>also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75" dirty="0">
                <a:latin typeface="Lucida Sans Unicode"/>
                <a:cs typeface="Lucida Sans Unicode"/>
              </a:rPr>
              <a:t>offer</a:t>
            </a:r>
            <a:r>
              <a:rPr sz="1000" spc="-55" dirty="0"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PhD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Lucida Sans Unicode"/>
                <a:cs typeface="Lucida Sans Unicode"/>
              </a:rPr>
              <a:t>supervision.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56005" y="2191626"/>
            <a:ext cx="2916555" cy="2064385"/>
          </a:xfrm>
          <a:custGeom>
            <a:avLst/>
            <a:gdLst/>
            <a:ahLst/>
            <a:cxnLst/>
            <a:rect l="l" t="t" r="r" b="b"/>
            <a:pathLst>
              <a:path w="2916554" h="2064385">
                <a:moveTo>
                  <a:pt x="2915996" y="0"/>
                </a:moveTo>
                <a:lnTo>
                  <a:pt x="0" y="0"/>
                </a:lnTo>
                <a:lnTo>
                  <a:pt x="0" y="2063800"/>
                </a:lnTo>
                <a:lnTo>
                  <a:pt x="2915996" y="2063800"/>
                </a:lnTo>
                <a:lnTo>
                  <a:pt x="2915996" y="0"/>
                </a:lnTo>
                <a:close/>
              </a:path>
            </a:pathLst>
          </a:custGeom>
          <a:solidFill>
            <a:srgbClr val="F3E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056005" y="2191626"/>
            <a:ext cx="2916555" cy="206438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71755" marR="566420">
              <a:lnSpc>
                <a:spcPct val="100000"/>
              </a:lnSpc>
              <a:spcBef>
                <a:spcPts val="229"/>
              </a:spcBef>
            </a:pPr>
            <a:r>
              <a:rPr sz="1000" spc="-10" dirty="0">
                <a:solidFill>
                  <a:srgbClr val="8A1F73"/>
                </a:solidFill>
                <a:latin typeface="Lucida Sans Unicode"/>
                <a:cs typeface="Lucida Sans Unicode"/>
              </a:rPr>
              <a:t>“I</a:t>
            </a:r>
            <a:r>
              <a:rPr sz="1000" spc="-5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chose</a:t>
            </a:r>
            <a:r>
              <a:rPr sz="1000" spc="-5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to</a:t>
            </a:r>
            <a:r>
              <a:rPr sz="1000" spc="-5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study</a:t>
            </a:r>
            <a:r>
              <a:rPr sz="1000" spc="-5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Economics</a:t>
            </a:r>
            <a:r>
              <a:rPr sz="1000" spc="-5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as</a:t>
            </a:r>
            <a:r>
              <a:rPr sz="1000" spc="-5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8A1F73"/>
                </a:solidFill>
                <a:latin typeface="Lucida Sans Unicode"/>
                <a:cs typeface="Lucida Sans Unicode"/>
              </a:rPr>
              <a:t>it</a:t>
            </a:r>
            <a:r>
              <a:rPr sz="1000" spc="-5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60" dirty="0">
                <a:solidFill>
                  <a:srgbClr val="8A1F73"/>
                </a:solidFill>
                <a:latin typeface="Lucida Sans Unicode"/>
                <a:cs typeface="Lucida Sans Unicode"/>
              </a:rPr>
              <a:t>is</a:t>
            </a:r>
            <a:r>
              <a:rPr sz="1000" spc="-5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8A1F73"/>
                </a:solidFill>
                <a:latin typeface="Lucida Sans Unicode"/>
                <a:cs typeface="Lucida Sans Unicode"/>
              </a:rPr>
              <a:t>an </a:t>
            </a:r>
            <a:r>
              <a:rPr sz="1000" spc="-85" dirty="0">
                <a:solidFill>
                  <a:srgbClr val="8A1F73"/>
                </a:solidFill>
                <a:latin typeface="Lucida Sans Unicode"/>
                <a:cs typeface="Lucida Sans Unicode"/>
              </a:rPr>
              <a:t>extensive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Lucida Sans Unicode"/>
                <a:cs typeface="Lucida Sans Unicode"/>
              </a:rPr>
              <a:t>field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that</a:t>
            </a:r>
            <a:r>
              <a:rPr sz="1000" spc="-3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offers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8A1F73"/>
                </a:solidFill>
                <a:latin typeface="Lucida Sans Unicode"/>
                <a:cs typeface="Lucida Sans Unicode"/>
              </a:rPr>
              <a:t>valuable</a:t>
            </a:r>
            <a:r>
              <a:rPr sz="1000" spc="-3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insights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to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better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Lucida Sans Unicode"/>
                <a:cs typeface="Lucida Sans Unicode"/>
              </a:rPr>
              <a:t>understand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the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100" dirty="0">
                <a:solidFill>
                  <a:srgbClr val="8A1F73"/>
                </a:solidFill>
                <a:latin typeface="Lucida Sans Unicode"/>
                <a:cs typeface="Lucida Sans Unicode"/>
              </a:rPr>
              <a:t>world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and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8A1F73"/>
                </a:solidFill>
                <a:latin typeface="Lucida Sans Unicode"/>
                <a:cs typeface="Lucida Sans Unicode"/>
              </a:rPr>
              <a:t>the</a:t>
            </a:r>
            <a:endParaRPr sz="1000" dirty="0">
              <a:latin typeface="Lucida Sans Unicode"/>
              <a:cs typeface="Lucida Sans Unicode"/>
            </a:endParaRPr>
          </a:p>
          <a:p>
            <a:pPr marL="71755" marR="200025">
              <a:lnSpc>
                <a:spcPct val="100000"/>
              </a:lnSpc>
            </a:pP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underlying</a:t>
            </a:r>
            <a:r>
              <a:rPr sz="1000" spc="-2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factors</a:t>
            </a:r>
            <a:r>
              <a:rPr sz="1000" spc="-2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that</a:t>
            </a:r>
            <a:r>
              <a:rPr sz="1000" spc="-2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influence</a:t>
            </a:r>
            <a:r>
              <a:rPr sz="1000" spc="-2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8A1F73"/>
                </a:solidFill>
                <a:latin typeface="Lucida Sans Unicode"/>
                <a:cs typeface="Lucida Sans Unicode"/>
              </a:rPr>
              <a:t>policymaking,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such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solidFill>
                  <a:srgbClr val="8A1F73"/>
                </a:solidFill>
                <a:latin typeface="Lucida Sans Unicode"/>
                <a:cs typeface="Lucida Sans Unicode"/>
              </a:rPr>
              <a:t>as,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5" dirty="0">
                <a:solidFill>
                  <a:srgbClr val="8A1F73"/>
                </a:solidFill>
                <a:latin typeface="Lucida Sans Unicode"/>
                <a:cs typeface="Lucida Sans Unicode"/>
              </a:rPr>
              <a:t>market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Lucida Sans Unicode"/>
                <a:cs typeface="Lucida Sans Unicode"/>
              </a:rPr>
              <a:t>dynamics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and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8A1F73"/>
                </a:solidFill>
                <a:latin typeface="Lucida Sans Unicode"/>
                <a:cs typeface="Lucida Sans Unicode"/>
              </a:rPr>
              <a:t>resource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allocation.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By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Lucida Sans Unicode"/>
                <a:cs typeface="Lucida Sans Unicode"/>
              </a:rPr>
              <a:t>analysing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8A1F73"/>
                </a:solidFill>
                <a:latin typeface="Lucida Sans Unicode"/>
                <a:cs typeface="Lucida Sans Unicode"/>
              </a:rPr>
              <a:t>a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diverse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0" dirty="0">
                <a:solidFill>
                  <a:srgbClr val="8A1F73"/>
                </a:solidFill>
                <a:latin typeface="Lucida Sans Unicode"/>
                <a:cs typeface="Lucida Sans Unicode"/>
              </a:rPr>
              <a:t>range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8A1F73"/>
                </a:solidFill>
                <a:latin typeface="Lucida Sans Unicode"/>
                <a:cs typeface="Lucida Sans Unicode"/>
              </a:rPr>
              <a:t>of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indicators,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8A1F73"/>
                </a:solidFill>
                <a:latin typeface="Lucida Sans Unicode"/>
                <a:cs typeface="Lucida Sans Unicode"/>
              </a:rPr>
              <a:t>it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Lucida Sans Unicode"/>
                <a:cs typeface="Lucida Sans Unicode"/>
              </a:rPr>
              <a:t>grants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8A1F73"/>
                </a:solidFill>
                <a:latin typeface="Lucida Sans Unicode"/>
                <a:cs typeface="Lucida Sans Unicode"/>
              </a:rPr>
              <a:t>a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5" dirty="0">
                <a:solidFill>
                  <a:srgbClr val="8A1F73"/>
                </a:solidFill>
                <a:latin typeface="Lucida Sans Unicode"/>
                <a:cs typeface="Lucida Sans Unicode"/>
              </a:rPr>
              <a:t>greater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5" dirty="0">
                <a:solidFill>
                  <a:srgbClr val="8A1F73"/>
                </a:solidFill>
                <a:latin typeface="Lucida Sans Unicode"/>
                <a:cs typeface="Lucida Sans Unicode"/>
              </a:rPr>
              <a:t>insight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0" dirty="0">
                <a:solidFill>
                  <a:srgbClr val="8A1F73"/>
                </a:solidFill>
                <a:latin typeface="Lucida Sans Unicode"/>
                <a:cs typeface="Lucida Sans Unicode"/>
              </a:rPr>
              <a:t>into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8A1F73"/>
                </a:solidFill>
                <a:latin typeface="Lucida Sans Unicode"/>
                <a:cs typeface="Lucida Sans Unicode"/>
              </a:rPr>
              <a:t>how </a:t>
            </a:r>
            <a:r>
              <a:rPr sz="1000" spc="-90" dirty="0">
                <a:solidFill>
                  <a:srgbClr val="8A1F73"/>
                </a:solidFill>
                <a:latin typeface="Lucida Sans Unicode"/>
                <a:cs typeface="Lucida Sans Unicode"/>
              </a:rPr>
              <a:t>things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110" dirty="0">
                <a:solidFill>
                  <a:srgbClr val="8A1F73"/>
                </a:solidFill>
                <a:latin typeface="Lucida Sans Unicode"/>
                <a:cs typeface="Lucida Sans Unicode"/>
              </a:rPr>
              <a:t>work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and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identifies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55" dirty="0">
                <a:solidFill>
                  <a:srgbClr val="8A1F73"/>
                </a:solidFill>
                <a:latin typeface="Lucida Sans Unicode"/>
                <a:cs typeface="Lucida Sans Unicode"/>
              </a:rPr>
              <a:t>areas</a:t>
            </a:r>
            <a:r>
              <a:rPr sz="1000" spc="-3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for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Lucida Sans Unicode"/>
                <a:cs typeface="Lucida Sans Unicode"/>
              </a:rPr>
              <a:t>improvement.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Economics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8A1F73"/>
                </a:solidFill>
                <a:latin typeface="Lucida Sans Unicode"/>
                <a:cs typeface="Lucida Sans Unicode"/>
              </a:rPr>
              <a:t>has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5" dirty="0">
                <a:solidFill>
                  <a:srgbClr val="8A1F73"/>
                </a:solidFill>
                <a:latin typeface="Lucida Sans Unicode"/>
                <a:cs typeface="Lucida Sans Unicode"/>
              </a:rPr>
              <a:t>opened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many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avenues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to</a:t>
            </a:r>
            <a:r>
              <a:rPr sz="1000" spc="-4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me</a:t>
            </a:r>
            <a:r>
              <a:rPr sz="1000" spc="-4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8A1F73"/>
                </a:solidFill>
                <a:latin typeface="Lucida Sans Unicode"/>
                <a:cs typeface="Lucida Sans Unicode"/>
              </a:rPr>
              <a:t>for </a:t>
            </a:r>
            <a:r>
              <a:rPr sz="1000" spc="-75" dirty="0">
                <a:solidFill>
                  <a:srgbClr val="8A1F73"/>
                </a:solidFill>
                <a:latin typeface="Lucida Sans Unicode"/>
                <a:cs typeface="Lucida Sans Unicode"/>
              </a:rPr>
              <a:t>professional</a:t>
            </a:r>
            <a:r>
              <a:rPr sz="1000" spc="-2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5" dirty="0">
                <a:solidFill>
                  <a:srgbClr val="8A1F73"/>
                </a:solidFill>
                <a:latin typeface="Lucida Sans Unicode"/>
                <a:cs typeface="Lucida Sans Unicode"/>
              </a:rPr>
              <a:t>development,</a:t>
            </a:r>
            <a:r>
              <a:rPr sz="1000" spc="-1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114" dirty="0">
                <a:solidFill>
                  <a:srgbClr val="8A1F73"/>
                </a:solidFill>
                <a:latin typeface="Lucida Sans Unicode"/>
                <a:cs typeface="Lucida Sans Unicode"/>
              </a:rPr>
              <a:t>by</a:t>
            </a:r>
            <a:r>
              <a:rPr sz="1000" spc="-1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8A1F73"/>
                </a:solidFill>
                <a:latin typeface="Lucida Sans Unicode"/>
                <a:cs typeface="Lucida Sans Unicode"/>
              </a:rPr>
              <a:t>enhancing</a:t>
            </a:r>
            <a:r>
              <a:rPr sz="1000" spc="-2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8A1F73"/>
                </a:solidFill>
                <a:latin typeface="Lucida Sans Unicode"/>
                <a:cs typeface="Lucida Sans Unicode"/>
              </a:rPr>
              <a:t>my </a:t>
            </a:r>
            <a:r>
              <a:rPr sz="1000" spc="-95" dirty="0">
                <a:solidFill>
                  <a:srgbClr val="8A1F73"/>
                </a:solidFill>
                <a:latin typeface="Lucida Sans Unicode"/>
                <a:cs typeface="Lucida Sans Unicode"/>
              </a:rPr>
              <a:t>problem</a:t>
            </a:r>
            <a:r>
              <a:rPr sz="1000" spc="-3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90" dirty="0">
                <a:solidFill>
                  <a:srgbClr val="8A1F73"/>
                </a:solidFill>
                <a:latin typeface="Lucida Sans Unicode"/>
                <a:cs typeface="Lucida Sans Unicode"/>
              </a:rPr>
              <a:t>solving</a:t>
            </a:r>
            <a:r>
              <a:rPr sz="1000" spc="-3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8A1F73"/>
                </a:solidFill>
                <a:latin typeface="Lucida Sans Unicode"/>
                <a:cs typeface="Lucida Sans Unicode"/>
              </a:rPr>
              <a:t>and</a:t>
            </a:r>
            <a:r>
              <a:rPr sz="1000" spc="-25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8A1F73"/>
                </a:solidFill>
                <a:latin typeface="Lucida Sans Unicode"/>
                <a:cs typeface="Lucida Sans Unicode"/>
              </a:rPr>
              <a:t>analytical</a:t>
            </a:r>
            <a:r>
              <a:rPr sz="1000" spc="-30" dirty="0">
                <a:solidFill>
                  <a:srgbClr val="8A1F73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8A1F73"/>
                </a:solidFill>
                <a:latin typeface="Lucida Sans Unicode"/>
                <a:cs typeface="Lucida Sans Unicode"/>
              </a:rPr>
              <a:t>skills.”</a:t>
            </a:r>
            <a:endParaRPr sz="1000" dirty="0">
              <a:latin typeface="Lucida Sans Unicode"/>
              <a:cs typeface="Lucida Sans Unicode"/>
            </a:endParaRPr>
          </a:p>
          <a:p>
            <a:pPr marL="71755" marR="662305">
              <a:lnSpc>
                <a:spcPct val="100000"/>
              </a:lnSpc>
            </a:pPr>
            <a:r>
              <a:rPr sz="1000" b="1" spc="-50" dirty="0">
                <a:solidFill>
                  <a:srgbClr val="8A1F73"/>
                </a:solidFill>
                <a:latin typeface="Trebuchet MS"/>
                <a:cs typeface="Trebuchet MS"/>
              </a:rPr>
              <a:t>Ruth,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4th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8A1F73"/>
                </a:solidFill>
                <a:latin typeface="Trebuchet MS"/>
                <a:cs typeface="Trebuchet MS"/>
              </a:rPr>
              <a:t>year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40" dirty="0">
                <a:solidFill>
                  <a:srgbClr val="8A1F73"/>
                </a:solidFill>
                <a:latin typeface="Trebuchet MS"/>
                <a:cs typeface="Trebuchet MS"/>
              </a:rPr>
              <a:t>undergraduate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8A1F73"/>
                </a:solidFill>
                <a:latin typeface="Trebuchet MS"/>
                <a:cs typeface="Trebuchet MS"/>
              </a:rPr>
              <a:t>Business </a:t>
            </a:r>
            <a:r>
              <a:rPr sz="1000" b="1" spc="-20" dirty="0">
                <a:solidFill>
                  <a:srgbClr val="8A1F73"/>
                </a:solidFill>
                <a:latin typeface="Trebuchet MS"/>
                <a:cs typeface="Trebuchet MS"/>
              </a:rPr>
              <a:t>Economics</a:t>
            </a:r>
            <a:r>
              <a:rPr sz="1000" b="1" spc="-2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student</a:t>
            </a:r>
            <a:r>
              <a:rPr sz="1000" b="1" spc="-2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8A1F73"/>
                </a:solidFill>
                <a:latin typeface="Trebuchet MS"/>
                <a:cs typeface="Trebuchet MS"/>
              </a:rPr>
              <a:t>at</a:t>
            </a:r>
            <a:r>
              <a:rPr sz="1000" b="1" spc="-2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Ulster</a:t>
            </a:r>
            <a:r>
              <a:rPr sz="1000" b="1" spc="-25" dirty="0">
                <a:solidFill>
                  <a:srgbClr val="8A1F73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8A1F73"/>
                </a:solidFill>
                <a:latin typeface="Trebuchet MS"/>
                <a:cs typeface="Trebuchet MS"/>
              </a:rPr>
              <a:t>University</a:t>
            </a:r>
            <a:endParaRPr sz="1000" dirty="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96" y="5787905"/>
            <a:ext cx="1580178" cy="872102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9570922" y="2196005"/>
            <a:ext cx="401320" cy="328930"/>
          </a:xfrm>
          <a:custGeom>
            <a:avLst/>
            <a:gdLst/>
            <a:ahLst/>
            <a:cxnLst/>
            <a:rect l="l" t="t" r="r" b="b"/>
            <a:pathLst>
              <a:path w="401320" h="328930">
                <a:moveTo>
                  <a:pt x="401078" y="0"/>
                </a:moveTo>
                <a:lnTo>
                  <a:pt x="253555" y="0"/>
                </a:lnTo>
                <a:lnTo>
                  <a:pt x="253555" y="147523"/>
                </a:lnTo>
                <a:lnTo>
                  <a:pt x="315023" y="147523"/>
                </a:lnTo>
                <a:lnTo>
                  <a:pt x="230505" y="328853"/>
                </a:lnTo>
                <a:lnTo>
                  <a:pt x="284289" y="328853"/>
                </a:lnTo>
                <a:lnTo>
                  <a:pt x="401078" y="127546"/>
                </a:lnTo>
                <a:lnTo>
                  <a:pt x="401078" y="0"/>
                </a:lnTo>
                <a:close/>
              </a:path>
              <a:path w="401320" h="328930">
                <a:moveTo>
                  <a:pt x="176720" y="0"/>
                </a:moveTo>
                <a:lnTo>
                  <a:pt x="26123" y="0"/>
                </a:lnTo>
                <a:lnTo>
                  <a:pt x="26123" y="147523"/>
                </a:lnTo>
                <a:lnTo>
                  <a:pt x="87591" y="147523"/>
                </a:lnTo>
                <a:lnTo>
                  <a:pt x="0" y="328853"/>
                </a:lnTo>
                <a:lnTo>
                  <a:pt x="55321" y="328853"/>
                </a:lnTo>
                <a:lnTo>
                  <a:pt x="176720" y="127546"/>
                </a:lnTo>
                <a:lnTo>
                  <a:pt x="176720" y="0"/>
                </a:lnTo>
                <a:close/>
              </a:path>
            </a:pathLst>
          </a:custGeom>
          <a:solidFill>
            <a:srgbClr val="8A1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95484" y="7083483"/>
            <a:ext cx="144780" cy="254000"/>
          </a:xfrm>
          <a:custGeom>
            <a:avLst/>
            <a:gdLst/>
            <a:ahLst/>
            <a:cxnLst/>
            <a:rect l="l" t="t" r="r" b="b"/>
            <a:pathLst>
              <a:path w="144779" h="254000">
                <a:moveTo>
                  <a:pt x="0" y="0"/>
                </a:moveTo>
                <a:lnTo>
                  <a:pt x="0" y="253644"/>
                </a:lnTo>
                <a:lnTo>
                  <a:pt x="144589" y="1268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72003" y="7074486"/>
            <a:ext cx="144780" cy="254000"/>
          </a:xfrm>
          <a:custGeom>
            <a:avLst/>
            <a:gdLst/>
            <a:ahLst/>
            <a:cxnLst/>
            <a:rect l="l" t="t" r="r" b="b"/>
            <a:pathLst>
              <a:path w="144779" h="254000">
                <a:moveTo>
                  <a:pt x="144589" y="0"/>
                </a:moveTo>
                <a:lnTo>
                  <a:pt x="0" y="126822"/>
                </a:lnTo>
                <a:lnTo>
                  <a:pt x="144589" y="253644"/>
                </a:lnTo>
                <a:lnTo>
                  <a:pt x="144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1477</Words>
  <Application>Microsoft Office PowerPoint</Application>
  <PresentationFormat>Custom</PresentationFormat>
  <Paragraphs>95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Calibri</vt:lpstr>
      <vt:lpstr>Lucida Sans Unicode</vt:lpstr>
      <vt:lpstr>Trebuchet MS</vt:lpstr>
      <vt:lpstr>Office Theme</vt:lpstr>
      <vt:lpstr>PowerPoint Presentation</vt:lpstr>
      <vt:lpstr>PowerPoint Presentation</vt:lpstr>
      <vt:lpstr>PowerPoint Presentation</vt:lpstr>
      <vt:lpstr>Economics and me - career snapshots Dr Karen Bonner, Principal Economist, Ulster University Economic Policy Centre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Service - Careers Occupational Information Unit. Spotlight on Economics</dc:title>
  <dc:subject>A career guide produced by the DfE Careers Occupational Information Unit, highlighting local Economics course options and the careers opportunities Economics can open up are explored.</dc:subject>
  <dc:creator>Department for the Economy</dc:creator>
  <cp:lastModifiedBy>Mark Bailey</cp:lastModifiedBy>
  <cp:revision>3</cp:revision>
  <dcterms:created xsi:type="dcterms:W3CDTF">2025-02-18T14:44:11Z</dcterms:created>
  <dcterms:modified xsi:type="dcterms:W3CDTF">2025-02-18T15:11:04Z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2023-07-03T00:00:00Z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2025-02-18T00:00:00Z</vt:filetime>
  </property>
  <property fmtid="{D5CDD505-2E9C-101B-9397-08002B2CF9AE}" pid="5" name="Producer">
    <vt:lpwstr>Adobe PDF Library 17.0</vt:lpwstr>
  </property>
</Properties>
</file>